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hau Philomene" charset="1" panose="02000806040000020003"/>
      <p:regular r:id="rId21"/>
    </p:embeddedFont>
    <p:embeddedFont>
      <p:font typeface="Jua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2" Target="../media/image60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Relationship Id="rId3" Target="../media/VAGH3zElHGY.mp4" Type="http://schemas.openxmlformats.org/officeDocument/2006/relationships/video"/><Relationship Id="rId4" Target="../media/VAGH3zElHGY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svg" Type="http://schemas.openxmlformats.org/officeDocument/2006/relationships/image"/><Relationship Id="rId12" Target="../media/image73.png" Type="http://schemas.openxmlformats.org/officeDocument/2006/relationships/image"/><Relationship Id="rId13" Target="../media/image74.svg" Type="http://schemas.openxmlformats.org/officeDocument/2006/relationships/image"/><Relationship Id="rId14" Target="../media/image7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2" Target="../media/image37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4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12308" y="4187454"/>
            <a:ext cx="7333762" cy="4281083"/>
          </a:xfrm>
          <a:custGeom>
            <a:avLst/>
            <a:gdLst/>
            <a:ahLst/>
            <a:cxnLst/>
            <a:rect r="r" b="b" t="t" l="l"/>
            <a:pathLst>
              <a:path h="4281083" w="7333762">
                <a:moveTo>
                  <a:pt x="0" y="0"/>
                </a:moveTo>
                <a:lnTo>
                  <a:pt x="7333762" y="0"/>
                </a:lnTo>
                <a:lnTo>
                  <a:pt x="7333762" y="4281083"/>
                </a:lnTo>
                <a:lnTo>
                  <a:pt x="0" y="428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58070" y="4274723"/>
            <a:ext cx="7333762" cy="4281083"/>
          </a:xfrm>
          <a:custGeom>
            <a:avLst/>
            <a:gdLst/>
            <a:ahLst/>
            <a:cxnLst/>
            <a:rect r="r" b="b" t="t" l="l"/>
            <a:pathLst>
              <a:path h="4281083" w="7333762">
                <a:moveTo>
                  <a:pt x="7333762" y="0"/>
                </a:moveTo>
                <a:lnTo>
                  <a:pt x="0" y="0"/>
                </a:lnTo>
                <a:lnTo>
                  <a:pt x="0" y="4281083"/>
                </a:lnTo>
                <a:lnTo>
                  <a:pt x="7333762" y="4281083"/>
                </a:lnTo>
                <a:lnTo>
                  <a:pt x="73337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327995"/>
            <a:ext cx="18288000" cy="4455622"/>
          </a:xfrm>
          <a:custGeom>
            <a:avLst/>
            <a:gdLst/>
            <a:ahLst/>
            <a:cxnLst/>
            <a:rect r="r" b="b" t="t" l="l"/>
            <a:pathLst>
              <a:path h="4455622" w="18288000">
                <a:moveTo>
                  <a:pt x="0" y="0"/>
                </a:moveTo>
                <a:lnTo>
                  <a:pt x="18288000" y="0"/>
                </a:lnTo>
                <a:lnTo>
                  <a:pt x="18288000" y="4455622"/>
                </a:lnTo>
                <a:lnTo>
                  <a:pt x="0" y="4455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442514">
            <a:off x="-2164309" y="1477438"/>
            <a:ext cx="5579986" cy="2865881"/>
          </a:xfrm>
          <a:custGeom>
            <a:avLst/>
            <a:gdLst/>
            <a:ahLst/>
            <a:cxnLst/>
            <a:rect r="r" b="b" t="t" l="l"/>
            <a:pathLst>
              <a:path h="2865881" w="5579986">
                <a:moveTo>
                  <a:pt x="0" y="2865881"/>
                </a:moveTo>
                <a:lnTo>
                  <a:pt x="5579986" y="2865881"/>
                </a:lnTo>
                <a:lnTo>
                  <a:pt x="5579986" y="0"/>
                </a:lnTo>
                <a:lnTo>
                  <a:pt x="0" y="0"/>
                </a:lnTo>
                <a:lnTo>
                  <a:pt x="0" y="2865881"/>
                </a:lnTo>
                <a:close/>
              </a:path>
            </a:pathLst>
          </a:custGeom>
          <a:blipFill>
            <a:blip r:embed="rId6">
              <a:alphaModFix amt="8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52952" y="371128"/>
            <a:ext cx="2985139" cy="2610639"/>
          </a:xfrm>
          <a:custGeom>
            <a:avLst/>
            <a:gdLst/>
            <a:ahLst/>
            <a:cxnLst/>
            <a:rect r="r" b="b" t="t" l="l"/>
            <a:pathLst>
              <a:path h="2610639" w="2985139">
                <a:moveTo>
                  <a:pt x="2985138" y="0"/>
                </a:moveTo>
                <a:lnTo>
                  <a:pt x="0" y="0"/>
                </a:lnTo>
                <a:lnTo>
                  <a:pt x="0" y="2610639"/>
                </a:lnTo>
                <a:lnTo>
                  <a:pt x="2985138" y="2610639"/>
                </a:lnTo>
                <a:lnTo>
                  <a:pt x="29851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625684" y="5780875"/>
            <a:ext cx="3571577" cy="4791140"/>
          </a:xfrm>
          <a:custGeom>
            <a:avLst/>
            <a:gdLst/>
            <a:ahLst/>
            <a:cxnLst/>
            <a:rect r="r" b="b" t="t" l="l"/>
            <a:pathLst>
              <a:path h="4791140" w="3571577">
                <a:moveTo>
                  <a:pt x="3571577" y="0"/>
                </a:moveTo>
                <a:lnTo>
                  <a:pt x="0" y="0"/>
                </a:lnTo>
                <a:lnTo>
                  <a:pt x="0" y="4791141"/>
                </a:lnTo>
                <a:lnTo>
                  <a:pt x="3571577" y="4791141"/>
                </a:lnTo>
                <a:lnTo>
                  <a:pt x="357157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35269">
            <a:off x="14773907" y="116475"/>
            <a:ext cx="4113583" cy="2648119"/>
          </a:xfrm>
          <a:custGeom>
            <a:avLst/>
            <a:gdLst/>
            <a:ahLst/>
            <a:cxnLst/>
            <a:rect r="r" b="b" t="t" l="l"/>
            <a:pathLst>
              <a:path h="2648119" w="4113583">
                <a:moveTo>
                  <a:pt x="0" y="0"/>
                </a:moveTo>
                <a:lnTo>
                  <a:pt x="4113583" y="0"/>
                </a:lnTo>
                <a:lnTo>
                  <a:pt x="4113583" y="2648119"/>
                </a:lnTo>
                <a:lnTo>
                  <a:pt x="0" y="26481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51860" y="5606513"/>
            <a:ext cx="4481465" cy="4114800"/>
          </a:xfrm>
          <a:custGeom>
            <a:avLst/>
            <a:gdLst/>
            <a:ahLst/>
            <a:cxnLst/>
            <a:rect r="r" b="b" t="t" l="l"/>
            <a:pathLst>
              <a:path h="4114800" w="4481465">
                <a:moveTo>
                  <a:pt x="0" y="0"/>
                </a:moveTo>
                <a:lnTo>
                  <a:pt x="4481466" y="0"/>
                </a:lnTo>
                <a:lnTo>
                  <a:pt x="44814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84225" y="2183910"/>
            <a:ext cx="10519549" cy="468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90"/>
              </a:lnSpc>
            </a:pPr>
            <a:r>
              <a:rPr lang="en-US" sz="17000">
                <a:solidFill>
                  <a:srgbClr val="EADDA0"/>
                </a:solidFill>
                <a:latin typeface="Chau Philomene"/>
              </a:rPr>
              <a:t>QUAL É O ANIMAL?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76344" y="1095375"/>
            <a:ext cx="8935312" cy="64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8"/>
              </a:lnSpc>
            </a:pPr>
            <a:r>
              <a:rPr lang="en-US" sz="4671">
                <a:solidFill>
                  <a:srgbClr val="FFFFFF"/>
                </a:solidFill>
                <a:latin typeface="Chau Philomene"/>
              </a:rPr>
              <a:t>PROJETO A3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345577" y="8225353"/>
            <a:ext cx="1024662" cy="660907"/>
          </a:xfrm>
          <a:custGeom>
            <a:avLst/>
            <a:gdLst/>
            <a:ahLst/>
            <a:cxnLst/>
            <a:rect r="r" b="b" t="t" l="l"/>
            <a:pathLst>
              <a:path h="660907" w="1024662">
                <a:moveTo>
                  <a:pt x="0" y="0"/>
                </a:moveTo>
                <a:lnTo>
                  <a:pt x="1024662" y="0"/>
                </a:lnTo>
                <a:lnTo>
                  <a:pt x="1024662" y="660907"/>
                </a:lnTo>
                <a:lnTo>
                  <a:pt x="0" y="6609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19548" y="7833418"/>
            <a:ext cx="1632312" cy="1052841"/>
          </a:xfrm>
          <a:custGeom>
            <a:avLst/>
            <a:gdLst/>
            <a:ahLst/>
            <a:cxnLst/>
            <a:rect r="r" b="b" t="t" l="l"/>
            <a:pathLst>
              <a:path h="1052841" w="1632312">
                <a:moveTo>
                  <a:pt x="0" y="0"/>
                </a:moveTo>
                <a:lnTo>
                  <a:pt x="1632312" y="0"/>
                </a:lnTo>
                <a:lnTo>
                  <a:pt x="1632312" y="1052842"/>
                </a:lnTo>
                <a:lnTo>
                  <a:pt x="0" y="10528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969623" y="867958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86400" y="867958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42423" y="867958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0013" y="1542556"/>
            <a:ext cx="10390356" cy="78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9"/>
              </a:lnSpc>
            </a:pPr>
            <a:r>
              <a:rPr lang="en-US" sz="5663">
                <a:solidFill>
                  <a:srgbClr val="EADDA0"/>
                </a:solidFill>
                <a:latin typeface="Chau Philomene"/>
              </a:rPr>
              <a:t>GAME MANAGER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911636" y="2331262"/>
            <a:ext cx="8701452" cy="6588689"/>
          </a:xfrm>
          <a:custGeom>
            <a:avLst/>
            <a:gdLst/>
            <a:ahLst/>
            <a:cxnLst/>
            <a:rect r="r" b="b" t="t" l="l"/>
            <a:pathLst>
              <a:path h="6588689" w="8701452">
                <a:moveTo>
                  <a:pt x="0" y="0"/>
                </a:moveTo>
                <a:lnTo>
                  <a:pt x="8701452" y="0"/>
                </a:lnTo>
                <a:lnTo>
                  <a:pt x="8701452" y="6588689"/>
                </a:lnTo>
                <a:lnTo>
                  <a:pt x="0" y="6588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19012">
            <a:off x="14151007" y="639446"/>
            <a:ext cx="5618335" cy="2686586"/>
          </a:xfrm>
          <a:custGeom>
            <a:avLst/>
            <a:gdLst/>
            <a:ahLst/>
            <a:cxnLst/>
            <a:rect r="r" b="b" t="t" l="l"/>
            <a:pathLst>
              <a:path h="2686586" w="5618335">
                <a:moveTo>
                  <a:pt x="0" y="0"/>
                </a:moveTo>
                <a:lnTo>
                  <a:pt x="5618335" y="0"/>
                </a:lnTo>
                <a:lnTo>
                  <a:pt x="5618335" y="2686585"/>
                </a:lnTo>
                <a:lnTo>
                  <a:pt x="0" y="2686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7219" y="478423"/>
            <a:ext cx="2281090" cy="1994917"/>
          </a:xfrm>
          <a:custGeom>
            <a:avLst/>
            <a:gdLst/>
            <a:ahLst/>
            <a:cxnLst/>
            <a:rect r="r" b="b" t="t" l="l"/>
            <a:pathLst>
              <a:path h="1994917" w="2281090">
                <a:moveTo>
                  <a:pt x="0" y="0"/>
                </a:moveTo>
                <a:lnTo>
                  <a:pt x="2281090" y="0"/>
                </a:lnTo>
                <a:lnTo>
                  <a:pt x="2281090" y="1994917"/>
                </a:lnTo>
                <a:lnTo>
                  <a:pt x="0" y="19949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40157" y="3492258"/>
            <a:ext cx="4727607" cy="35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7"/>
              </a:lnSpc>
            </a:pPr>
            <a:r>
              <a:rPr lang="en-US" sz="2576">
                <a:solidFill>
                  <a:srgbClr val="42454A"/>
                </a:solidFill>
                <a:latin typeface="Chau Philomene"/>
              </a:rPr>
              <a:t>0 - MENU, 1 - MAIN, 2 - GAMEOVER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573368" y="7969663"/>
            <a:ext cx="20786571" cy="3930552"/>
          </a:xfrm>
          <a:custGeom>
            <a:avLst/>
            <a:gdLst/>
            <a:ahLst/>
            <a:cxnLst/>
            <a:rect r="r" b="b" t="t" l="l"/>
            <a:pathLst>
              <a:path h="3930552" w="20786571">
                <a:moveTo>
                  <a:pt x="20786571" y="0"/>
                </a:moveTo>
                <a:lnTo>
                  <a:pt x="0" y="0"/>
                </a:lnTo>
                <a:lnTo>
                  <a:pt x="0" y="3930552"/>
                </a:lnTo>
                <a:lnTo>
                  <a:pt x="20786571" y="3930552"/>
                </a:lnTo>
                <a:lnTo>
                  <a:pt x="2078657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55460" y="6004241"/>
            <a:ext cx="5284537" cy="4698434"/>
          </a:xfrm>
          <a:custGeom>
            <a:avLst/>
            <a:gdLst/>
            <a:ahLst/>
            <a:cxnLst/>
            <a:rect r="r" b="b" t="t" l="l"/>
            <a:pathLst>
              <a:path h="4698434" w="5284537">
                <a:moveTo>
                  <a:pt x="0" y="0"/>
                </a:moveTo>
                <a:lnTo>
                  <a:pt x="5284537" y="0"/>
                </a:lnTo>
                <a:lnTo>
                  <a:pt x="5284537" y="4698433"/>
                </a:lnTo>
                <a:lnTo>
                  <a:pt x="0" y="4698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0013" y="2473340"/>
            <a:ext cx="14392308" cy="5670860"/>
          </a:xfrm>
          <a:custGeom>
            <a:avLst/>
            <a:gdLst/>
            <a:ahLst/>
            <a:cxnLst/>
            <a:rect r="r" b="b" t="t" l="l"/>
            <a:pathLst>
              <a:path h="5670860" w="14392308">
                <a:moveTo>
                  <a:pt x="0" y="0"/>
                </a:moveTo>
                <a:lnTo>
                  <a:pt x="14392308" y="0"/>
                </a:lnTo>
                <a:lnTo>
                  <a:pt x="14392308" y="5670860"/>
                </a:lnTo>
                <a:lnTo>
                  <a:pt x="0" y="567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41" t="-36648" r="0" b="-108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0013" y="1684635"/>
            <a:ext cx="10390356" cy="78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9"/>
              </a:lnSpc>
            </a:pPr>
            <a:r>
              <a:rPr lang="en-US" sz="5663">
                <a:solidFill>
                  <a:srgbClr val="EADDA0"/>
                </a:solidFill>
                <a:latin typeface="Chau Philomene"/>
              </a:rPr>
              <a:t>SCENE GAME OVER MANAGER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40157" y="3492258"/>
            <a:ext cx="4727607" cy="35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7"/>
              </a:lnSpc>
            </a:pPr>
            <a:r>
              <a:rPr lang="en-US" sz="2576">
                <a:solidFill>
                  <a:srgbClr val="42454A"/>
                </a:solidFill>
                <a:latin typeface="Chau Philomene"/>
              </a:rPr>
              <a:t>0 - MENU, 1 - MAIN, 2 - GAMEOVER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7849077"/>
            <a:ext cx="18288000" cy="4455622"/>
          </a:xfrm>
          <a:custGeom>
            <a:avLst/>
            <a:gdLst/>
            <a:ahLst/>
            <a:cxnLst/>
            <a:rect r="r" b="b" t="t" l="l"/>
            <a:pathLst>
              <a:path h="4455622" w="18288000">
                <a:moveTo>
                  <a:pt x="0" y="0"/>
                </a:moveTo>
                <a:lnTo>
                  <a:pt x="18288000" y="0"/>
                </a:lnTo>
                <a:lnTo>
                  <a:pt x="18288000" y="4455622"/>
                </a:lnTo>
                <a:lnTo>
                  <a:pt x="0" y="4455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82144" y="8271704"/>
            <a:ext cx="3302196" cy="1700631"/>
          </a:xfrm>
          <a:custGeom>
            <a:avLst/>
            <a:gdLst/>
            <a:ahLst/>
            <a:cxnLst/>
            <a:rect r="r" b="b" t="t" l="l"/>
            <a:pathLst>
              <a:path h="1700631" w="3302196">
                <a:moveTo>
                  <a:pt x="0" y="0"/>
                </a:moveTo>
                <a:lnTo>
                  <a:pt x="3302196" y="0"/>
                </a:lnTo>
                <a:lnTo>
                  <a:pt x="3302196" y="1700632"/>
                </a:lnTo>
                <a:lnTo>
                  <a:pt x="0" y="170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4822" y="7682749"/>
            <a:ext cx="22802756" cy="4809309"/>
          </a:xfrm>
          <a:custGeom>
            <a:avLst/>
            <a:gdLst/>
            <a:ahLst/>
            <a:cxnLst/>
            <a:rect r="r" b="b" t="t" l="l"/>
            <a:pathLst>
              <a:path h="4809309" w="22802756">
                <a:moveTo>
                  <a:pt x="0" y="0"/>
                </a:moveTo>
                <a:lnTo>
                  <a:pt x="22802756" y="0"/>
                </a:lnTo>
                <a:lnTo>
                  <a:pt x="22802756" y="4809308"/>
                </a:lnTo>
                <a:lnTo>
                  <a:pt x="0" y="480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4822" y="4373015"/>
            <a:ext cx="11757036" cy="168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28"/>
              </a:lnSpc>
            </a:pPr>
            <a:r>
              <a:rPr lang="en-US" sz="11989">
                <a:solidFill>
                  <a:srgbClr val="EADDA0"/>
                </a:solidFill>
                <a:latin typeface="Chau Philomene"/>
              </a:rPr>
              <a:t>APRESENTAÇÃO: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32495" y="6800255"/>
            <a:ext cx="9482244" cy="5413499"/>
          </a:xfrm>
          <a:custGeom>
            <a:avLst/>
            <a:gdLst/>
            <a:ahLst/>
            <a:cxnLst/>
            <a:rect r="r" b="b" t="t" l="l"/>
            <a:pathLst>
              <a:path h="5413499" w="9482244">
                <a:moveTo>
                  <a:pt x="0" y="0"/>
                </a:moveTo>
                <a:lnTo>
                  <a:pt x="9482244" y="0"/>
                </a:lnTo>
                <a:lnTo>
                  <a:pt x="9482244" y="5413499"/>
                </a:lnTo>
                <a:lnTo>
                  <a:pt x="0" y="5413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3026739" y="6800255"/>
            <a:ext cx="9482244" cy="5413499"/>
          </a:xfrm>
          <a:custGeom>
            <a:avLst/>
            <a:gdLst/>
            <a:ahLst/>
            <a:cxnLst/>
            <a:rect r="r" b="b" t="t" l="l"/>
            <a:pathLst>
              <a:path h="5413499" w="9482244">
                <a:moveTo>
                  <a:pt x="9482244" y="0"/>
                </a:moveTo>
                <a:lnTo>
                  <a:pt x="0" y="0"/>
                </a:lnTo>
                <a:lnTo>
                  <a:pt x="0" y="5413499"/>
                </a:lnTo>
                <a:lnTo>
                  <a:pt x="9482244" y="5413499"/>
                </a:lnTo>
                <a:lnTo>
                  <a:pt x="94822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9012">
            <a:off x="14151007" y="639446"/>
            <a:ext cx="5618335" cy="2686586"/>
          </a:xfrm>
          <a:custGeom>
            <a:avLst/>
            <a:gdLst/>
            <a:ahLst/>
            <a:cxnLst/>
            <a:rect r="r" b="b" t="t" l="l"/>
            <a:pathLst>
              <a:path h="2686586" w="5618335">
                <a:moveTo>
                  <a:pt x="0" y="0"/>
                </a:moveTo>
                <a:lnTo>
                  <a:pt x="5618335" y="0"/>
                </a:lnTo>
                <a:lnTo>
                  <a:pt x="5618335" y="2686585"/>
                </a:lnTo>
                <a:lnTo>
                  <a:pt x="0" y="2686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341781">
            <a:off x="-1504366" y="580056"/>
            <a:ext cx="5618335" cy="2686586"/>
          </a:xfrm>
          <a:custGeom>
            <a:avLst/>
            <a:gdLst/>
            <a:ahLst/>
            <a:cxnLst/>
            <a:rect r="r" b="b" t="t" l="l"/>
            <a:pathLst>
              <a:path h="2686586" w="5618335">
                <a:moveTo>
                  <a:pt x="5618335" y="0"/>
                </a:moveTo>
                <a:lnTo>
                  <a:pt x="0" y="0"/>
                </a:lnTo>
                <a:lnTo>
                  <a:pt x="0" y="2686585"/>
                </a:lnTo>
                <a:lnTo>
                  <a:pt x="5618335" y="2686585"/>
                </a:lnTo>
                <a:lnTo>
                  <a:pt x="56183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7219" y="478423"/>
            <a:ext cx="2281090" cy="1994917"/>
          </a:xfrm>
          <a:custGeom>
            <a:avLst/>
            <a:gdLst/>
            <a:ahLst/>
            <a:cxnLst/>
            <a:rect r="r" b="b" t="t" l="l"/>
            <a:pathLst>
              <a:path h="1994917" w="2281090">
                <a:moveTo>
                  <a:pt x="0" y="0"/>
                </a:moveTo>
                <a:lnTo>
                  <a:pt x="2281090" y="0"/>
                </a:lnTo>
                <a:lnTo>
                  <a:pt x="2281090" y="1994917"/>
                </a:lnTo>
                <a:lnTo>
                  <a:pt x="0" y="1994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9584" y="700728"/>
            <a:ext cx="1770437" cy="2956888"/>
          </a:xfrm>
          <a:custGeom>
            <a:avLst/>
            <a:gdLst/>
            <a:ahLst/>
            <a:cxnLst/>
            <a:rect r="r" b="b" t="t" l="l"/>
            <a:pathLst>
              <a:path h="2956888" w="1770437">
                <a:moveTo>
                  <a:pt x="0" y="0"/>
                </a:moveTo>
                <a:lnTo>
                  <a:pt x="1770436" y="0"/>
                </a:lnTo>
                <a:lnTo>
                  <a:pt x="1770436" y="2956888"/>
                </a:lnTo>
                <a:lnTo>
                  <a:pt x="0" y="2956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79328" y="1283634"/>
            <a:ext cx="3808904" cy="831034"/>
          </a:xfrm>
          <a:custGeom>
            <a:avLst/>
            <a:gdLst/>
            <a:ahLst/>
            <a:cxnLst/>
            <a:rect r="r" b="b" t="t" l="l"/>
            <a:pathLst>
              <a:path h="831034" w="3808904">
                <a:moveTo>
                  <a:pt x="0" y="0"/>
                </a:moveTo>
                <a:lnTo>
                  <a:pt x="3808904" y="0"/>
                </a:lnTo>
                <a:lnTo>
                  <a:pt x="3808904" y="831034"/>
                </a:lnTo>
                <a:lnTo>
                  <a:pt x="0" y="831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75665" y="7856705"/>
            <a:ext cx="2429473" cy="2230698"/>
          </a:xfrm>
          <a:custGeom>
            <a:avLst/>
            <a:gdLst/>
            <a:ahLst/>
            <a:cxnLst/>
            <a:rect r="r" b="b" t="t" l="l"/>
            <a:pathLst>
              <a:path h="2230698" w="2429473">
                <a:moveTo>
                  <a:pt x="0" y="0"/>
                </a:moveTo>
                <a:lnTo>
                  <a:pt x="2429473" y="0"/>
                </a:lnTo>
                <a:lnTo>
                  <a:pt x="2429473" y="2230698"/>
                </a:lnTo>
                <a:lnTo>
                  <a:pt x="0" y="22306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13340" y="7763368"/>
            <a:ext cx="2070395" cy="1900999"/>
          </a:xfrm>
          <a:custGeom>
            <a:avLst/>
            <a:gdLst/>
            <a:ahLst/>
            <a:cxnLst/>
            <a:rect r="r" b="b" t="t" l="l"/>
            <a:pathLst>
              <a:path h="1900999" w="2070395">
                <a:moveTo>
                  <a:pt x="0" y="0"/>
                </a:moveTo>
                <a:lnTo>
                  <a:pt x="2070395" y="0"/>
                </a:lnTo>
                <a:lnTo>
                  <a:pt x="2070395" y="1900999"/>
                </a:lnTo>
                <a:lnTo>
                  <a:pt x="0" y="1900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30606" y="8383414"/>
            <a:ext cx="1024662" cy="660907"/>
          </a:xfrm>
          <a:custGeom>
            <a:avLst/>
            <a:gdLst/>
            <a:ahLst/>
            <a:cxnLst/>
            <a:rect r="r" b="b" t="t" l="l"/>
            <a:pathLst>
              <a:path h="660907" w="1024662">
                <a:moveTo>
                  <a:pt x="0" y="0"/>
                </a:moveTo>
                <a:lnTo>
                  <a:pt x="1024661" y="0"/>
                </a:lnTo>
                <a:lnTo>
                  <a:pt x="1024661" y="660907"/>
                </a:lnTo>
                <a:lnTo>
                  <a:pt x="0" y="6609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23233" y="8014766"/>
            <a:ext cx="1143093" cy="737295"/>
          </a:xfrm>
          <a:custGeom>
            <a:avLst/>
            <a:gdLst/>
            <a:ahLst/>
            <a:cxnLst/>
            <a:rect r="r" b="b" t="t" l="l"/>
            <a:pathLst>
              <a:path h="737295" w="1143093">
                <a:moveTo>
                  <a:pt x="0" y="0"/>
                </a:moveTo>
                <a:lnTo>
                  <a:pt x="1143093" y="0"/>
                </a:lnTo>
                <a:lnTo>
                  <a:pt x="1143093" y="737295"/>
                </a:lnTo>
                <a:lnTo>
                  <a:pt x="0" y="7372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C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2536" t="10667" r="27631" b="28838"/>
          <a:stretch>
            <a:fillRect/>
          </a:stretch>
        </p:blipFill>
        <p:spPr>
          <a:xfrm flipH="false" flipV="false" rot="0">
            <a:off x="1646792" y="874036"/>
            <a:ext cx="15053218" cy="8561052"/>
          </a:xfrm>
          <a:prstGeom prst="rect">
            <a:avLst/>
          </a:prstGeom>
        </p:spPr>
      </p:pic>
    </p:spTree>
  </p:cSld>
  <p:clrMapOvr>
    <a:masterClrMapping/>
  </p:clrMapOvr>
  <p:transition spd="fast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4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12308" y="4187454"/>
            <a:ext cx="7333762" cy="4281083"/>
          </a:xfrm>
          <a:custGeom>
            <a:avLst/>
            <a:gdLst/>
            <a:ahLst/>
            <a:cxnLst/>
            <a:rect r="r" b="b" t="t" l="l"/>
            <a:pathLst>
              <a:path h="4281083" w="7333762">
                <a:moveTo>
                  <a:pt x="0" y="0"/>
                </a:moveTo>
                <a:lnTo>
                  <a:pt x="7333762" y="0"/>
                </a:lnTo>
                <a:lnTo>
                  <a:pt x="7333762" y="4281083"/>
                </a:lnTo>
                <a:lnTo>
                  <a:pt x="0" y="428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58070" y="4274723"/>
            <a:ext cx="7333762" cy="4281083"/>
          </a:xfrm>
          <a:custGeom>
            <a:avLst/>
            <a:gdLst/>
            <a:ahLst/>
            <a:cxnLst/>
            <a:rect r="r" b="b" t="t" l="l"/>
            <a:pathLst>
              <a:path h="4281083" w="7333762">
                <a:moveTo>
                  <a:pt x="7333762" y="0"/>
                </a:moveTo>
                <a:lnTo>
                  <a:pt x="0" y="0"/>
                </a:lnTo>
                <a:lnTo>
                  <a:pt x="0" y="4281083"/>
                </a:lnTo>
                <a:lnTo>
                  <a:pt x="7333762" y="4281083"/>
                </a:lnTo>
                <a:lnTo>
                  <a:pt x="73337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327995"/>
            <a:ext cx="18288000" cy="4455622"/>
          </a:xfrm>
          <a:custGeom>
            <a:avLst/>
            <a:gdLst/>
            <a:ahLst/>
            <a:cxnLst/>
            <a:rect r="r" b="b" t="t" l="l"/>
            <a:pathLst>
              <a:path h="4455622" w="18288000">
                <a:moveTo>
                  <a:pt x="0" y="0"/>
                </a:moveTo>
                <a:lnTo>
                  <a:pt x="18288000" y="0"/>
                </a:lnTo>
                <a:lnTo>
                  <a:pt x="18288000" y="4455622"/>
                </a:lnTo>
                <a:lnTo>
                  <a:pt x="0" y="4455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784551" y="6961814"/>
            <a:ext cx="3491712" cy="2579502"/>
          </a:xfrm>
          <a:custGeom>
            <a:avLst/>
            <a:gdLst/>
            <a:ahLst/>
            <a:cxnLst/>
            <a:rect r="r" b="b" t="t" l="l"/>
            <a:pathLst>
              <a:path h="2579502" w="3491712">
                <a:moveTo>
                  <a:pt x="3491712" y="0"/>
                </a:moveTo>
                <a:lnTo>
                  <a:pt x="0" y="0"/>
                </a:lnTo>
                <a:lnTo>
                  <a:pt x="0" y="2579502"/>
                </a:lnTo>
                <a:lnTo>
                  <a:pt x="3491712" y="2579502"/>
                </a:lnTo>
                <a:lnTo>
                  <a:pt x="34917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0" y="1644240"/>
            <a:ext cx="2915377" cy="3292520"/>
          </a:xfrm>
          <a:custGeom>
            <a:avLst/>
            <a:gdLst/>
            <a:ahLst/>
            <a:cxnLst/>
            <a:rect r="r" b="b" t="t" l="l"/>
            <a:pathLst>
              <a:path h="3292520" w="2915377">
                <a:moveTo>
                  <a:pt x="2915377" y="0"/>
                </a:moveTo>
                <a:lnTo>
                  <a:pt x="0" y="0"/>
                </a:lnTo>
                <a:lnTo>
                  <a:pt x="0" y="3292520"/>
                </a:lnTo>
                <a:lnTo>
                  <a:pt x="2915377" y="3292520"/>
                </a:lnTo>
                <a:lnTo>
                  <a:pt x="291537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9043" y="1028700"/>
            <a:ext cx="5249656" cy="3684304"/>
          </a:xfrm>
          <a:custGeom>
            <a:avLst/>
            <a:gdLst/>
            <a:ahLst/>
            <a:cxnLst/>
            <a:rect r="r" b="b" t="t" l="l"/>
            <a:pathLst>
              <a:path h="3684304" w="5249656">
                <a:moveTo>
                  <a:pt x="0" y="0"/>
                </a:moveTo>
                <a:lnTo>
                  <a:pt x="5249656" y="0"/>
                </a:lnTo>
                <a:lnTo>
                  <a:pt x="5249656" y="3684304"/>
                </a:lnTo>
                <a:lnTo>
                  <a:pt x="0" y="3684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12539" y="6961814"/>
            <a:ext cx="1547622" cy="1593992"/>
          </a:xfrm>
          <a:custGeom>
            <a:avLst/>
            <a:gdLst/>
            <a:ahLst/>
            <a:cxnLst/>
            <a:rect r="r" b="b" t="t" l="l"/>
            <a:pathLst>
              <a:path h="1593992" w="1547622">
                <a:moveTo>
                  <a:pt x="0" y="0"/>
                </a:moveTo>
                <a:lnTo>
                  <a:pt x="1547622" y="0"/>
                </a:lnTo>
                <a:lnTo>
                  <a:pt x="1547622" y="1593992"/>
                </a:lnTo>
                <a:lnTo>
                  <a:pt x="0" y="1593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2712308" y="5143500"/>
            <a:ext cx="5141111" cy="4449203"/>
          </a:xfrm>
          <a:custGeom>
            <a:avLst/>
            <a:gdLst/>
            <a:ahLst/>
            <a:cxnLst/>
            <a:rect r="r" b="b" t="t" l="l"/>
            <a:pathLst>
              <a:path h="4449203" w="5141111">
                <a:moveTo>
                  <a:pt x="5141111" y="0"/>
                </a:moveTo>
                <a:lnTo>
                  <a:pt x="0" y="0"/>
                </a:lnTo>
                <a:lnTo>
                  <a:pt x="0" y="4449203"/>
                </a:lnTo>
                <a:lnTo>
                  <a:pt x="5141111" y="4449203"/>
                </a:lnTo>
                <a:lnTo>
                  <a:pt x="5141111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28885" y="2550741"/>
            <a:ext cx="6983424" cy="343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75"/>
              </a:lnSpc>
            </a:pPr>
            <a:r>
              <a:rPr lang="en-US" sz="12500">
                <a:solidFill>
                  <a:srgbClr val="EADDA0"/>
                </a:solidFill>
                <a:latin typeface="Chau Philomene"/>
              </a:rPr>
              <a:t>ALGUMA DÚVIDA? </a:t>
            </a:r>
          </a:p>
        </p:txBody>
      </p:sp>
    </p:spTree>
  </p:cSld>
  <p:clrMapOvr>
    <a:masterClrMapping/>
  </p:clrMapOvr>
  <p:transition spd="fast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4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1625" y="7955040"/>
            <a:ext cx="20171249" cy="5806088"/>
            <a:chOff x="0" y="0"/>
            <a:chExt cx="26894999" cy="7741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0" y="0"/>
                  </a:moveTo>
                  <a:lnTo>
                    <a:pt x="13474043" y="0"/>
                  </a:lnTo>
                  <a:lnTo>
                    <a:pt x="13474043" y="7741450"/>
                  </a:lnTo>
                  <a:lnTo>
                    <a:pt x="0" y="7741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420956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13474043" y="0"/>
                  </a:moveTo>
                  <a:lnTo>
                    <a:pt x="0" y="0"/>
                  </a:lnTo>
                  <a:lnTo>
                    <a:pt x="0" y="7741450"/>
                  </a:lnTo>
                  <a:lnTo>
                    <a:pt x="13474043" y="7741450"/>
                  </a:lnTo>
                  <a:lnTo>
                    <a:pt x="1347404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8517172" y="7379529"/>
            <a:ext cx="3599355" cy="2308086"/>
          </a:xfrm>
          <a:custGeom>
            <a:avLst/>
            <a:gdLst/>
            <a:ahLst/>
            <a:cxnLst/>
            <a:rect r="r" b="b" t="t" l="l"/>
            <a:pathLst>
              <a:path h="2308086" w="3599355">
                <a:moveTo>
                  <a:pt x="3599355" y="0"/>
                </a:moveTo>
                <a:lnTo>
                  <a:pt x="0" y="0"/>
                </a:lnTo>
                <a:lnTo>
                  <a:pt x="0" y="2308087"/>
                </a:lnTo>
                <a:lnTo>
                  <a:pt x="3599355" y="2308087"/>
                </a:lnTo>
                <a:lnTo>
                  <a:pt x="35993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72513" y="1028700"/>
            <a:ext cx="9963011" cy="8513846"/>
          </a:xfrm>
          <a:custGeom>
            <a:avLst/>
            <a:gdLst/>
            <a:ahLst/>
            <a:cxnLst/>
            <a:rect r="r" b="b" t="t" l="l"/>
            <a:pathLst>
              <a:path h="8513846" w="9963011">
                <a:moveTo>
                  <a:pt x="0" y="0"/>
                </a:moveTo>
                <a:lnTo>
                  <a:pt x="9963011" y="0"/>
                </a:lnTo>
                <a:lnTo>
                  <a:pt x="9963011" y="8513846"/>
                </a:lnTo>
                <a:lnTo>
                  <a:pt x="0" y="8513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070068" y="7379529"/>
            <a:ext cx="5543439" cy="2308086"/>
          </a:xfrm>
          <a:custGeom>
            <a:avLst/>
            <a:gdLst/>
            <a:ahLst/>
            <a:cxnLst/>
            <a:rect r="r" b="b" t="t" l="l"/>
            <a:pathLst>
              <a:path h="2308086" w="5543439">
                <a:moveTo>
                  <a:pt x="5543438" y="0"/>
                </a:moveTo>
                <a:lnTo>
                  <a:pt x="0" y="0"/>
                </a:lnTo>
                <a:lnTo>
                  <a:pt x="0" y="2308087"/>
                </a:lnTo>
                <a:lnTo>
                  <a:pt x="5543438" y="2308087"/>
                </a:lnTo>
                <a:lnTo>
                  <a:pt x="55434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02703">
            <a:off x="9068061" y="1751706"/>
            <a:ext cx="3808904" cy="831034"/>
          </a:xfrm>
          <a:custGeom>
            <a:avLst/>
            <a:gdLst/>
            <a:ahLst/>
            <a:cxnLst/>
            <a:rect r="r" b="b" t="t" l="l"/>
            <a:pathLst>
              <a:path h="831034" w="3808904">
                <a:moveTo>
                  <a:pt x="0" y="0"/>
                </a:moveTo>
                <a:lnTo>
                  <a:pt x="3808904" y="0"/>
                </a:lnTo>
                <a:lnTo>
                  <a:pt x="3808904" y="831034"/>
                </a:lnTo>
                <a:lnTo>
                  <a:pt x="0" y="831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9623" y="867958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867958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42423" y="867958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2325" y="1181100"/>
            <a:ext cx="10130188" cy="167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</a:pPr>
            <a:r>
              <a:rPr lang="en-US" sz="12038">
                <a:solidFill>
                  <a:srgbClr val="EADDA0"/>
                </a:solidFill>
                <a:latin typeface="Chau Philomene"/>
              </a:rPr>
              <a:t>OBRIGADO!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158665"/>
            <a:ext cx="9720937" cy="266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8"/>
              </a:lnSpc>
            </a:pPr>
            <a:r>
              <a:rPr lang="en-US" sz="4053">
                <a:solidFill>
                  <a:srgbClr val="F1F1F2"/>
                </a:solidFill>
                <a:latin typeface="Jua"/>
              </a:rPr>
              <a:t>Danny Machado - 822141543</a:t>
            </a:r>
          </a:p>
          <a:p>
            <a:pPr algn="l">
              <a:lnSpc>
                <a:spcPts val="5148"/>
              </a:lnSpc>
            </a:pPr>
            <a:r>
              <a:rPr lang="en-US" sz="4053">
                <a:solidFill>
                  <a:srgbClr val="F1F1F2"/>
                </a:solidFill>
                <a:latin typeface="Jua"/>
              </a:rPr>
              <a:t>João Victor Barreto - 822138704</a:t>
            </a:r>
          </a:p>
          <a:p>
            <a:pPr algn="l">
              <a:lnSpc>
                <a:spcPts val="5148"/>
              </a:lnSpc>
            </a:pPr>
            <a:r>
              <a:rPr lang="en-US" sz="4053">
                <a:solidFill>
                  <a:srgbClr val="F1F1F2"/>
                </a:solidFill>
                <a:latin typeface="Jua"/>
              </a:rPr>
              <a:t>Julia Caroline de Paiva Silva - 822150064 </a:t>
            </a:r>
          </a:p>
          <a:p>
            <a:pPr algn="l">
              <a:lnSpc>
                <a:spcPts val="5148"/>
              </a:lnSpc>
              <a:spcBef>
                <a:spcPct val="0"/>
              </a:spcBef>
            </a:pPr>
            <a:r>
              <a:rPr lang="en-US" sz="4053">
                <a:solidFill>
                  <a:srgbClr val="F1F1F2"/>
                </a:solidFill>
                <a:latin typeface="Jua"/>
              </a:rPr>
              <a:t>Thais Paiva - 822147596 </a:t>
            </a:r>
          </a:p>
        </p:txBody>
      </p:sp>
    </p:spTree>
  </p:cSld>
  <p:clrMapOvr>
    <a:masterClrMapping/>
  </p:clrMapOvr>
  <p:transition spd="fast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4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437082"/>
            <a:ext cx="18288000" cy="4455622"/>
          </a:xfrm>
          <a:custGeom>
            <a:avLst/>
            <a:gdLst/>
            <a:ahLst/>
            <a:cxnLst/>
            <a:rect r="r" b="b" t="t" l="l"/>
            <a:pathLst>
              <a:path h="4455622" w="18288000">
                <a:moveTo>
                  <a:pt x="0" y="0"/>
                </a:moveTo>
                <a:lnTo>
                  <a:pt x="18288000" y="0"/>
                </a:lnTo>
                <a:lnTo>
                  <a:pt x="18288000" y="4455622"/>
                </a:lnTo>
                <a:lnTo>
                  <a:pt x="0" y="445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05631" y="2208264"/>
            <a:ext cx="12339447" cy="7203152"/>
          </a:xfrm>
          <a:custGeom>
            <a:avLst/>
            <a:gdLst/>
            <a:ahLst/>
            <a:cxnLst/>
            <a:rect r="r" b="b" t="t" l="l"/>
            <a:pathLst>
              <a:path h="7203152" w="12339447">
                <a:moveTo>
                  <a:pt x="0" y="0"/>
                </a:moveTo>
                <a:lnTo>
                  <a:pt x="12339447" y="0"/>
                </a:lnTo>
                <a:lnTo>
                  <a:pt x="12339447" y="7203152"/>
                </a:lnTo>
                <a:lnTo>
                  <a:pt x="0" y="720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931432" y="2102018"/>
            <a:ext cx="5072135" cy="753912"/>
            <a:chOff x="0" y="0"/>
            <a:chExt cx="1335871" cy="1985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5871" cy="198561"/>
            </a:xfrm>
            <a:custGeom>
              <a:avLst/>
              <a:gdLst/>
              <a:ahLst/>
              <a:cxnLst/>
              <a:rect r="r" b="b" t="t" l="l"/>
              <a:pathLst>
                <a:path h="198561" w="1335871">
                  <a:moveTo>
                    <a:pt x="99281" y="0"/>
                  </a:moveTo>
                  <a:lnTo>
                    <a:pt x="1236590" y="0"/>
                  </a:lnTo>
                  <a:cubicBezTo>
                    <a:pt x="1291422" y="0"/>
                    <a:pt x="1335871" y="44449"/>
                    <a:pt x="1335871" y="99281"/>
                  </a:cubicBezTo>
                  <a:lnTo>
                    <a:pt x="1335871" y="99281"/>
                  </a:lnTo>
                  <a:cubicBezTo>
                    <a:pt x="1335871" y="125611"/>
                    <a:pt x="1325411" y="150864"/>
                    <a:pt x="1306792" y="169483"/>
                  </a:cubicBezTo>
                  <a:cubicBezTo>
                    <a:pt x="1288174" y="188101"/>
                    <a:pt x="1262921" y="198561"/>
                    <a:pt x="1236590" y="198561"/>
                  </a:cubicBezTo>
                  <a:lnTo>
                    <a:pt x="99281" y="198561"/>
                  </a:lnTo>
                  <a:cubicBezTo>
                    <a:pt x="72950" y="198561"/>
                    <a:pt x="47697" y="188101"/>
                    <a:pt x="29079" y="169483"/>
                  </a:cubicBezTo>
                  <a:cubicBezTo>
                    <a:pt x="10460" y="150864"/>
                    <a:pt x="0" y="125611"/>
                    <a:pt x="0" y="99281"/>
                  </a:cubicBezTo>
                  <a:lnTo>
                    <a:pt x="0" y="99281"/>
                  </a:lnTo>
                  <a:cubicBezTo>
                    <a:pt x="0" y="72950"/>
                    <a:pt x="10460" y="47697"/>
                    <a:pt x="29079" y="29079"/>
                  </a:cubicBezTo>
                  <a:cubicBezTo>
                    <a:pt x="47697" y="10460"/>
                    <a:pt x="72950" y="0"/>
                    <a:pt x="99281" y="0"/>
                  </a:cubicBezTo>
                  <a:close/>
                </a:path>
              </a:pathLst>
            </a:custGeom>
            <a:solidFill>
              <a:srgbClr val="DFD5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5871" cy="23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871953" y="3181071"/>
            <a:ext cx="3093037" cy="2277632"/>
            <a:chOff x="0" y="0"/>
            <a:chExt cx="814627" cy="5998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4627" cy="599870"/>
            </a:xfrm>
            <a:custGeom>
              <a:avLst/>
              <a:gdLst/>
              <a:ahLst/>
              <a:cxnLst/>
              <a:rect r="r" b="b" t="t" l="l"/>
              <a:pathLst>
                <a:path h="599870" w="814627">
                  <a:moveTo>
                    <a:pt x="60072" y="0"/>
                  </a:moveTo>
                  <a:lnTo>
                    <a:pt x="754555" y="0"/>
                  </a:lnTo>
                  <a:cubicBezTo>
                    <a:pt x="787732" y="0"/>
                    <a:pt x="814627" y="26895"/>
                    <a:pt x="814627" y="60072"/>
                  </a:cubicBezTo>
                  <a:lnTo>
                    <a:pt x="814627" y="539798"/>
                  </a:lnTo>
                  <a:cubicBezTo>
                    <a:pt x="814627" y="555730"/>
                    <a:pt x="808298" y="571010"/>
                    <a:pt x="797032" y="582275"/>
                  </a:cubicBezTo>
                  <a:cubicBezTo>
                    <a:pt x="785767" y="593541"/>
                    <a:pt x="770487" y="599870"/>
                    <a:pt x="754555" y="599870"/>
                  </a:cubicBezTo>
                  <a:lnTo>
                    <a:pt x="60072" y="599870"/>
                  </a:lnTo>
                  <a:cubicBezTo>
                    <a:pt x="44140" y="599870"/>
                    <a:pt x="28861" y="593541"/>
                    <a:pt x="17595" y="582275"/>
                  </a:cubicBezTo>
                  <a:cubicBezTo>
                    <a:pt x="6329" y="571010"/>
                    <a:pt x="0" y="555730"/>
                    <a:pt x="0" y="539798"/>
                  </a:cubicBezTo>
                  <a:lnTo>
                    <a:pt x="0" y="60072"/>
                  </a:lnTo>
                  <a:cubicBezTo>
                    <a:pt x="0" y="44140"/>
                    <a:pt x="6329" y="28861"/>
                    <a:pt x="17595" y="17595"/>
                  </a:cubicBezTo>
                  <a:cubicBezTo>
                    <a:pt x="28861" y="6329"/>
                    <a:pt x="44140" y="0"/>
                    <a:pt x="60072" y="0"/>
                  </a:cubicBezTo>
                  <a:close/>
                </a:path>
              </a:pathLst>
            </a:custGeom>
            <a:solidFill>
              <a:srgbClr val="DFD5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4627" cy="637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649903" y="8731879"/>
            <a:ext cx="1632312" cy="1052841"/>
          </a:xfrm>
          <a:custGeom>
            <a:avLst/>
            <a:gdLst/>
            <a:ahLst/>
            <a:cxnLst/>
            <a:rect r="r" b="b" t="t" l="l"/>
            <a:pathLst>
              <a:path h="1052841" w="1632312">
                <a:moveTo>
                  <a:pt x="0" y="0"/>
                </a:moveTo>
                <a:lnTo>
                  <a:pt x="1632312" y="0"/>
                </a:lnTo>
                <a:lnTo>
                  <a:pt x="1632312" y="1052842"/>
                </a:lnTo>
                <a:lnTo>
                  <a:pt x="0" y="1052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50551" y="8307332"/>
            <a:ext cx="2288305" cy="1793199"/>
          </a:xfrm>
          <a:custGeom>
            <a:avLst/>
            <a:gdLst/>
            <a:ahLst/>
            <a:cxnLst/>
            <a:rect r="r" b="b" t="t" l="l"/>
            <a:pathLst>
              <a:path h="1793199" w="2288305">
                <a:moveTo>
                  <a:pt x="0" y="0"/>
                </a:moveTo>
                <a:lnTo>
                  <a:pt x="2288306" y="0"/>
                </a:lnTo>
                <a:lnTo>
                  <a:pt x="2288306" y="1793199"/>
                </a:lnTo>
                <a:lnTo>
                  <a:pt x="0" y="1793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762945" y="7307681"/>
            <a:ext cx="3445136" cy="2980042"/>
          </a:xfrm>
          <a:custGeom>
            <a:avLst/>
            <a:gdLst/>
            <a:ahLst/>
            <a:cxnLst/>
            <a:rect r="r" b="b" t="t" l="l"/>
            <a:pathLst>
              <a:path h="2980042" w="3445136">
                <a:moveTo>
                  <a:pt x="3445136" y="0"/>
                </a:moveTo>
                <a:lnTo>
                  <a:pt x="0" y="0"/>
                </a:lnTo>
                <a:lnTo>
                  <a:pt x="0" y="2980043"/>
                </a:lnTo>
                <a:lnTo>
                  <a:pt x="3445136" y="2980043"/>
                </a:lnTo>
                <a:lnTo>
                  <a:pt x="3445136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15251" y="8307332"/>
            <a:ext cx="3302196" cy="1700631"/>
          </a:xfrm>
          <a:custGeom>
            <a:avLst/>
            <a:gdLst/>
            <a:ahLst/>
            <a:cxnLst/>
            <a:rect r="r" b="b" t="t" l="l"/>
            <a:pathLst>
              <a:path h="1700631" w="3302196">
                <a:moveTo>
                  <a:pt x="0" y="0"/>
                </a:moveTo>
                <a:lnTo>
                  <a:pt x="3302196" y="0"/>
                </a:lnTo>
                <a:lnTo>
                  <a:pt x="3302196" y="1700631"/>
                </a:lnTo>
                <a:lnTo>
                  <a:pt x="0" y="1700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861848"/>
            <a:ext cx="7488747" cy="248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58"/>
              </a:lnSpc>
            </a:pPr>
            <a:r>
              <a:rPr lang="en-US" sz="3038">
                <a:solidFill>
                  <a:srgbClr val="FFFFFF"/>
                </a:solidFill>
                <a:latin typeface="Jua"/>
              </a:rPr>
              <a:t>O jogo "Qual é o Animal?" é  um jogo infantil interativo. O objetivo do jogo é fazer com que o jogador adivinhe o animal correto baseado em dicas fornecidas, selecionando a imagem do animal correspondente.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3433104" y="3576322"/>
            <a:ext cx="2013034" cy="1487129"/>
          </a:xfrm>
          <a:custGeom>
            <a:avLst/>
            <a:gdLst/>
            <a:ahLst/>
            <a:cxnLst/>
            <a:rect r="r" b="b" t="t" l="l"/>
            <a:pathLst>
              <a:path h="1487129" w="2013034">
                <a:moveTo>
                  <a:pt x="2013035" y="0"/>
                </a:moveTo>
                <a:lnTo>
                  <a:pt x="0" y="0"/>
                </a:lnTo>
                <a:lnTo>
                  <a:pt x="0" y="1487130"/>
                </a:lnTo>
                <a:lnTo>
                  <a:pt x="2013035" y="1487130"/>
                </a:lnTo>
                <a:lnTo>
                  <a:pt x="201303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09699" y="6367892"/>
            <a:ext cx="4552990" cy="615939"/>
            <a:chOff x="0" y="0"/>
            <a:chExt cx="1199141" cy="1622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9141" cy="162223"/>
            </a:xfrm>
            <a:custGeom>
              <a:avLst/>
              <a:gdLst/>
              <a:ahLst/>
              <a:cxnLst/>
              <a:rect r="r" b="b" t="t" l="l"/>
              <a:pathLst>
                <a:path h="162223" w="1199141">
                  <a:moveTo>
                    <a:pt x="0" y="0"/>
                  </a:moveTo>
                  <a:lnTo>
                    <a:pt x="1199141" y="0"/>
                  </a:lnTo>
                  <a:lnTo>
                    <a:pt x="1199141" y="162223"/>
                  </a:lnTo>
                  <a:lnTo>
                    <a:pt x="0" y="162223"/>
                  </a:lnTo>
                  <a:close/>
                </a:path>
              </a:pathLst>
            </a:custGeom>
            <a:solidFill>
              <a:srgbClr val="DFD58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99141" cy="2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109699" y="5744453"/>
            <a:ext cx="4838112" cy="62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3438">
                <a:solidFill>
                  <a:srgbClr val="FFFFFF"/>
                </a:solidFill>
                <a:latin typeface="Jua"/>
              </a:rPr>
              <a:t>A resposta é Cachorro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295306"/>
            <a:ext cx="9822807" cy="138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5"/>
              </a:lnSpc>
            </a:pPr>
            <a:r>
              <a:rPr lang="en-US" sz="9874">
                <a:solidFill>
                  <a:srgbClr val="EADDA0"/>
                </a:solidFill>
                <a:latin typeface="Chau Philomene"/>
              </a:rPr>
              <a:t>SOBRE O JOGO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75676" y="1238156"/>
            <a:ext cx="5127891" cy="64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8"/>
              </a:lnSpc>
            </a:pPr>
            <a:r>
              <a:rPr lang="en-US" sz="4634">
                <a:solidFill>
                  <a:srgbClr val="FFFFFF"/>
                </a:solidFill>
                <a:latin typeface="Chau Philomene"/>
              </a:rPr>
              <a:t>UM EXEMPLO ABAIXO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09491" y="2172552"/>
            <a:ext cx="3716016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0"/>
              </a:lnSpc>
            </a:pPr>
            <a:r>
              <a:rPr lang="en-US" sz="3000">
                <a:solidFill>
                  <a:srgbClr val="231F20"/>
                </a:solidFill>
                <a:latin typeface="Jua"/>
              </a:rPr>
              <a:t>Qual animal late?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61890" y="6488222"/>
            <a:ext cx="2251759" cy="32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8"/>
              </a:lnSpc>
            </a:pPr>
            <a:r>
              <a:rPr lang="en-US" sz="1817">
                <a:solidFill>
                  <a:srgbClr val="231F20"/>
                </a:solidFill>
                <a:latin typeface="Jua"/>
              </a:rPr>
              <a:t>Pontuação: +5 pontos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85769" y="6488222"/>
            <a:ext cx="1899744" cy="326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08"/>
              </a:lnSpc>
            </a:pPr>
            <a:r>
              <a:rPr lang="en-US" sz="1817">
                <a:solidFill>
                  <a:srgbClr val="231F20"/>
                </a:solidFill>
                <a:latin typeface="Jua"/>
              </a:rPr>
              <a:t>Tempo: 0:59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4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76367" y="7254695"/>
            <a:ext cx="20786571" cy="3930552"/>
          </a:xfrm>
          <a:custGeom>
            <a:avLst/>
            <a:gdLst/>
            <a:ahLst/>
            <a:cxnLst/>
            <a:rect r="r" b="b" t="t" l="l"/>
            <a:pathLst>
              <a:path h="3930552" w="20786571">
                <a:moveTo>
                  <a:pt x="20786571" y="0"/>
                </a:moveTo>
                <a:lnTo>
                  <a:pt x="0" y="0"/>
                </a:lnTo>
                <a:lnTo>
                  <a:pt x="0" y="3930552"/>
                </a:lnTo>
                <a:lnTo>
                  <a:pt x="20786571" y="3930552"/>
                </a:lnTo>
                <a:lnTo>
                  <a:pt x="20786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65426" y="2730177"/>
            <a:ext cx="3159184" cy="3066887"/>
            <a:chOff x="0" y="0"/>
            <a:chExt cx="602127" cy="5845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2127" cy="584535"/>
            </a:xfrm>
            <a:custGeom>
              <a:avLst/>
              <a:gdLst/>
              <a:ahLst/>
              <a:cxnLst/>
              <a:rect r="r" b="b" t="t" l="l"/>
              <a:pathLst>
                <a:path h="584535" w="602127">
                  <a:moveTo>
                    <a:pt x="124981" y="0"/>
                  </a:moveTo>
                  <a:lnTo>
                    <a:pt x="477146" y="0"/>
                  </a:lnTo>
                  <a:cubicBezTo>
                    <a:pt x="510293" y="0"/>
                    <a:pt x="542082" y="13168"/>
                    <a:pt x="565521" y="36606"/>
                  </a:cubicBezTo>
                  <a:cubicBezTo>
                    <a:pt x="588959" y="60045"/>
                    <a:pt x="602127" y="91834"/>
                    <a:pt x="602127" y="124981"/>
                  </a:cubicBezTo>
                  <a:lnTo>
                    <a:pt x="602127" y="459555"/>
                  </a:lnTo>
                  <a:cubicBezTo>
                    <a:pt x="602127" y="528580"/>
                    <a:pt x="546171" y="584535"/>
                    <a:pt x="477146" y="584535"/>
                  </a:cubicBezTo>
                  <a:lnTo>
                    <a:pt x="124981" y="584535"/>
                  </a:lnTo>
                  <a:cubicBezTo>
                    <a:pt x="55956" y="584535"/>
                    <a:pt x="0" y="528580"/>
                    <a:pt x="0" y="459555"/>
                  </a:cubicBezTo>
                  <a:lnTo>
                    <a:pt x="0" y="124981"/>
                  </a:lnTo>
                  <a:cubicBezTo>
                    <a:pt x="0" y="91834"/>
                    <a:pt x="13168" y="60045"/>
                    <a:pt x="36606" y="36606"/>
                  </a:cubicBezTo>
                  <a:cubicBezTo>
                    <a:pt x="60045" y="13168"/>
                    <a:pt x="91834" y="0"/>
                    <a:pt x="124981" y="0"/>
                  </a:cubicBezTo>
                  <a:close/>
                </a:path>
              </a:pathLst>
            </a:custGeom>
            <a:solidFill>
              <a:srgbClr val="F1F1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02127" cy="622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64408" y="2730177"/>
            <a:ext cx="3159184" cy="3066887"/>
            <a:chOff x="0" y="0"/>
            <a:chExt cx="602127" cy="5845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127" cy="584535"/>
            </a:xfrm>
            <a:custGeom>
              <a:avLst/>
              <a:gdLst/>
              <a:ahLst/>
              <a:cxnLst/>
              <a:rect r="r" b="b" t="t" l="l"/>
              <a:pathLst>
                <a:path h="584535" w="602127">
                  <a:moveTo>
                    <a:pt x="124981" y="0"/>
                  </a:moveTo>
                  <a:lnTo>
                    <a:pt x="477146" y="0"/>
                  </a:lnTo>
                  <a:cubicBezTo>
                    <a:pt x="510293" y="0"/>
                    <a:pt x="542082" y="13168"/>
                    <a:pt x="565521" y="36606"/>
                  </a:cubicBezTo>
                  <a:cubicBezTo>
                    <a:pt x="588959" y="60045"/>
                    <a:pt x="602127" y="91834"/>
                    <a:pt x="602127" y="124981"/>
                  </a:cubicBezTo>
                  <a:lnTo>
                    <a:pt x="602127" y="459555"/>
                  </a:lnTo>
                  <a:cubicBezTo>
                    <a:pt x="602127" y="528580"/>
                    <a:pt x="546171" y="584535"/>
                    <a:pt x="477146" y="584535"/>
                  </a:cubicBezTo>
                  <a:lnTo>
                    <a:pt x="124981" y="584535"/>
                  </a:lnTo>
                  <a:cubicBezTo>
                    <a:pt x="55956" y="584535"/>
                    <a:pt x="0" y="528580"/>
                    <a:pt x="0" y="459555"/>
                  </a:cubicBezTo>
                  <a:lnTo>
                    <a:pt x="0" y="124981"/>
                  </a:lnTo>
                  <a:cubicBezTo>
                    <a:pt x="0" y="91834"/>
                    <a:pt x="13168" y="60045"/>
                    <a:pt x="36606" y="36606"/>
                  </a:cubicBezTo>
                  <a:cubicBezTo>
                    <a:pt x="60045" y="13168"/>
                    <a:pt x="91834" y="0"/>
                    <a:pt x="124981" y="0"/>
                  </a:cubicBezTo>
                  <a:close/>
                </a:path>
              </a:pathLst>
            </a:custGeom>
            <a:solidFill>
              <a:srgbClr val="EADA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02127" cy="622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65426" y="6191413"/>
            <a:ext cx="3159184" cy="3066887"/>
            <a:chOff x="0" y="0"/>
            <a:chExt cx="602127" cy="5845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127" cy="584535"/>
            </a:xfrm>
            <a:custGeom>
              <a:avLst/>
              <a:gdLst/>
              <a:ahLst/>
              <a:cxnLst/>
              <a:rect r="r" b="b" t="t" l="l"/>
              <a:pathLst>
                <a:path h="584535" w="602127">
                  <a:moveTo>
                    <a:pt x="124981" y="0"/>
                  </a:moveTo>
                  <a:lnTo>
                    <a:pt x="477146" y="0"/>
                  </a:lnTo>
                  <a:cubicBezTo>
                    <a:pt x="510293" y="0"/>
                    <a:pt x="542082" y="13168"/>
                    <a:pt x="565521" y="36606"/>
                  </a:cubicBezTo>
                  <a:cubicBezTo>
                    <a:pt x="588959" y="60045"/>
                    <a:pt x="602127" y="91834"/>
                    <a:pt x="602127" y="124981"/>
                  </a:cubicBezTo>
                  <a:lnTo>
                    <a:pt x="602127" y="459555"/>
                  </a:lnTo>
                  <a:cubicBezTo>
                    <a:pt x="602127" y="528580"/>
                    <a:pt x="546171" y="584535"/>
                    <a:pt x="477146" y="584535"/>
                  </a:cubicBezTo>
                  <a:lnTo>
                    <a:pt x="124981" y="584535"/>
                  </a:lnTo>
                  <a:cubicBezTo>
                    <a:pt x="55956" y="584535"/>
                    <a:pt x="0" y="528580"/>
                    <a:pt x="0" y="459555"/>
                  </a:cubicBezTo>
                  <a:lnTo>
                    <a:pt x="0" y="124981"/>
                  </a:lnTo>
                  <a:cubicBezTo>
                    <a:pt x="0" y="91834"/>
                    <a:pt x="13168" y="60045"/>
                    <a:pt x="36606" y="36606"/>
                  </a:cubicBezTo>
                  <a:cubicBezTo>
                    <a:pt x="60045" y="13168"/>
                    <a:pt x="91834" y="0"/>
                    <a:pt x="124981" y="0"/>
                  </a:cubicBezTo>
                  <a:close/>
                </a:path>
              </a:pathLst>
            </a:custGeom>
            <a:solidFill>
              <a:srgbClr val="EADA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02127" cy="622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64408" y="6191413"/>
            <a:ext cx="3159184" cy="3066887"/>
            <a:chOff x="0" y="0"/>
            <a:chExt cx="602127" cy="5845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2127" cy="584535"/>
            </a:xfrm>
            <a:custGeom>
              <a:avLst/>
              <a:gdLst/>
              <a:ahLst/>
              <a:cxnLst/>
              <a:rect r="r" b="b" t="t" l="l"/>
              <a:pathLst>
                <a:path h="584535" w="602127">
                  <a:moveTo>
                    <a:pt x="124981" y="0"/>
                  </a:moveTo>
                  <a:lnTo>
                    <a:pt x="477146" y="0"/>
                  </a:lnTo>
                  <a:cubicBezTo>
                    <a:pt x="510293" y="0"/>
                    <a:pt x="542082" y="13168"/>
                    <a:pt x="565521" y="36606"/>
                  </a:cubicBezTo>
                  <a:cubicBezTo>
                    <a:pt x="588959" y="60045"/>
                    <a:pt x="602127" y="91834"/>
                    <a:pt x="602127" y="124981"/>
                  </a:cubicBezTo>
                  <a:lnTo>
                    <a:pt x="602127" y="459555"/>
                  </a:lnTo>
                  <a:cubicBezTo>
                    <a:pt x="602127" y="528580"/>
                    <a:pt x="546171" y="584535"/>
                    <a:pt x="477146" y="584535"/>
                  </a:cubicBezTo>
                  <a:lnTo>
                    <a:pt x="124981" y="584535"/>
                  </a:lnTo>
                  <a:cubicBezTo>
                    <a:pt x="55956" y="584535"/>
                    <a:pt x="0" y="528580"/>
                    <a:pt x="0" y="459555"/>
                  </a:cubicBezTo>
                  <a:lnTo>
                    <a:pt x="0" y="124981"/>
                  </a:lnTo>
                  <a:cubicBezTo>
                    <a:pt x="0" y="91834"/>
                    <a:pt x="13168" y="60045"/>
                    <a:pt x="36606" y="36606"/>
                  </a:cubicBezTo>
                  <a:cubicBezTo>
                    <a:pt x="60045" y="13168"/>
                    <a:pt x="91834" y="0"/>
                    <a:pt x="124981" y="0"/>
                  </a:cubicBezTo>
                  <a:close/>
                </a:path>
              </a:pathLst>
            </a:custGeom>
            <a:solidFill>
              <a:srgbClr val="F1F1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02127" cy="622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63389" y="2730177"/>
            <a:ext cx="3159184" cy="3066887"/>
            <a:chOff x="0" y="0"/>
            <a:chExt cx="602127" cy="5845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2127" cy="584535"/>
            </a:xfrm>
            <a:custGeom>
              <a:avLst/>
              <a:gdLst/>
              <a:ahLst/>
              <a:cxnLst/>
              <a:rect r="r" b="b" t="t" l="l"/>
              <a:pathLst>
                <a:path h="584535" w="602127">
                  <a:moveTo>
                    <a:pt x="124981" y="0"/>
                  </a:moveTo>
                  <a:lnTo>
                    <a:pt x="477146" y="0"/>
                  </a:lnTo>
                  <a:cubicBezTo>
                    <a:pt x="510293" y="0"/>
                    <a:pt x="542082" y="13168"/>
                    <a:pt x="565521" y="36606"/>
                  </a:cubicBezTo>
                  <a:cubicBezTo>
                    <a:pt x="588959" y="60045"/>
                    <a:pt x="602127" y="91834"/>
                    <a:pt x="602127" y="124981"/>
                  </a:cubicBezTo>
                  <a:lnTo>
                    <a:pt x="602127" y="459555"/>
                  </a:lnTo>
                  <a:cubicBezTo>
                    <a:pt x="602127" y="528580"/>
                    <a:pt x="546171" y="584535"/>
                    <a:pt x="477146" y="584535"/>
                  </a:cubicBezTo>
                  <a:lnTo>
                    <a:pt x="124981" y="584535"/>
                  </a:lnTo>
                  <a:cubicBezTo>
                    <a:pt x="55956" y="584535"/>
                    <a:pt x="0" y="528580"/>
                    <a:pt x="0" y="459555"/>
                  </a:cubicBezTo>
                  <a:lnTo>
                    <a:pt x="0" y="124981"/>
                  </a:lnTo>
                  <a:cubicBezTo>
                    <a:pt x="0" y="91834"/>
                    <a:pt x="13168" y="60045"/>
                    <a:pt x="36606" y="36606"/>
                  </a:cubicBezTo>
                  <a:cubicBezTo>
                    <a:pt x="60045" y="13168"/>
                    <a:pt x="91834" y="0"/>
                    <a:pt x="124981" y="0"/>
                  </a:cubicBezTo>
                  <a:close/>
                </a:path>
              </a:pathLst>
            </a:custGeom>
            <a:solidFill>
              <a:srgbClr val="F1F1F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02127" cy="622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63389" y="6191413"/>
            <a:ext cx="3159184" cy="3066887"/>
            <a:chOff x="0" y="0"/>
            <a:chExt cx="602127" cy="5845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2127" cy="584535"/>
            </a:xfrm>
            <a:custGeom>
              <a:avLst/>
              <a:gdLst/>
              <a:ahLst/>
              <a:cxnLst/>
              <a:rect r="r" b="b" t="t" l="l"/>
              <a:pathLst>
                <a:path h="584535" w="602127">
                  <a:moveTo>
                    <a:pt x="124981" y="0"/>
                  </a:moveTo>
                  <a:lnTo>
                    <a:pt x="477146" y="0"/>
                  </a:lnTo>
                  <a:cubicBezTo>
                    <a:pt x="510293" y="0"/>
                    <a:pt x="542082" y="13168"/>
                    <a:pt x="565521" y="36606"/>
                  </a:cubicBezTo>
                  <a:cubicBezTo>
                    <a:pt x="588959" y="60045"/>
                    <a:pt x="602127" y="91834"/>
                    <a:pt x="602127" y="124981"/>
                  </a:cubicBezTo>
                  <a:lnTo>
                    <a:pt x="602127" y="459555"/>
                  </a:lnTo>
                  <a:cubicBezTo>
                    <a:pt x="602127" y="528580"/>
                    <a:pt x="546171" y="584535"/>
                    <a:pt x="477146" y="584535"/>
                  </a:cubicBezTo>
                  <a:lnTo>
                    <a:pt x="124981" y="584535"/>
                  </a:lnTo>
                  <a:cubicBezTo>
                    <a:pt x="55956" y="584535"/>
                    <a:pt x="0" y="528580"/>
                    <a:pt x="0" y="459555"/>
                  </a:cubicBezTo>
                  <a:lnTo>
                    <a:pt x="0" y="124981"/>
                  </a:lnTo>
                  <a:cubicBezTo>
                    <a:pt x="0" y="91834"/>
                    <a:pt x="13168" y="60045"/>
                    <a:pt x="36606" y="36606"/>
                  </a:cubicBezTo>
                  <a:cubicBezTo>
                    <a:pt x="60045" y="13168"/>
                    <a:pt x="91834" y="0"/>
                    <a:pt x="124981" y="0"/>
                  </a:cubicBezTo>
                  <a:close/>
                </a:path>
              </a:pathLst>
            </a:custGeom>
            <a:solidFill>
              <a:srgbClr val="EADAA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02127" cy="622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466542" y="2797281"/>
            <a:ext cx="3159184" cy="2741563"/>
          </a:xfrm>
          <a:custGeom>
            <a:avLst/>
            <a:gdLst/>
            <a:ahLst/>
            <a:cxnLst/>
            <a:rect r="r" b="b" t="t" l="l"/>
            <a:pathLst>
              <a:path h="2741563" w="3159184">
                <a:moveTo>
                  <a:pt x="0" y="0"/>
                </a:moveTo>
                <a:lnTo>
                  <a:pt x="3159185" y="0"/>
                </a:lnTo>
                <a:lnTo>
                  <a:pt x="3159185" y="2741562"/>
                </a:lnTo>
                <a:lnTo>
                  <a:pt x="0" y="2741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794945" y="2960570"/>
            <a:ext cx="2698110" cy="2606100"/>
          </a:xfrm>
          <a:custGeom>
            <a:avLst/>
            <a:gdLst/>
            <a:ahLst/>
            <a:cxnLst/>
            <a:rect r="r" b="b" t="t" l="l"/>
            <a:pathLst>
              <a:path h="2606100" w="2698110">
                <a:moveTo>
                  <a:pt x="0" y="0"/>
                </a:moveTo>
                <a:lnTo>
                  <a:pt x="2698110" y="0"/>
                </a:lnTo>
                <a:lnTo>
                  <a:pt x="2698110" y="2606100"/>
                </a:lnTo>
                <a:lnTo>
                  <a:pt x="0" y="2606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51" t="0" r="-5951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740952" y="2869095"/>
            <a:ext cx="3008133" cy="2597933"/>
          </a:xfrm>
          <a:custGeom>
            <a:avLst/>
            <a:gdLst/>
            <a:ahLst/>
            <a:cxnLst/>
            <a:rect r="r" b="b" t="t" l="l"/>
            <a:pathLst>
              <a:path h="2597933" w="3008133">
                <a:moveTo>
                  <a:pt x="0" y="0"/>
                </a:moveTo>
                <a:lnTo>
                  <a:pt x="3008133" y="0"/>
                </a:lnTo>
                <a:lnTo>
                  <a:pt x="3008133" y="2597933"/>
                </a:lnTo>
                <a:lnTo>
                  <a:pt x="0" y="2597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771571" y="6447703"/>
            <a:ext cx="2946894" cy="2554306"/>
          </a:xfrm>
          <a:custGeom>
            <a:avLst/>
            <a:gdLst/>
            <a:ahLst/>
            <a:cxnLst/>
            <a:rect r="r" b="b" t="t" l="l"/>
            <a:pathLst>
              <a:path h="2554306" w="2946894">
                <a:moveTo>
                  <a:pt x="0" y="0"/>
                </a:moveTo>
                <a:lnTo>
                  <a:pt x="2946895" y="0"/>
                </a:lnTo>
                <a:lnTo>
                  <a:pt x="2946895" y="2554307"/>
                </a:lnTo>
                <a:lnTo>
                  <a:pt x="0" y="2554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564408" y="6186425"/>
            <a:ext cx="3393164" cy="3033546"/>
          </a:xfrm>
          <a:custGeom>
            <a:avLst/>
            <a:gdLst/>
            <a:ahLst/>
            <a:cxnLst/>
            <a:rect r="r" b="b" t="t" l="l"/>
            <a:pathLst>
              <a:path h="3033546" w="3393164">
                <a:moveTo>
                  <a:pt x="0" y="0"/>
                </a:moveTo>
                <a:lnTo>
                  <a:pt x="3393164" y="0"/>
                </a:lnTo>
                <a:lnTo>
                  <a:pt x="3393164" y="3033546"/>
                </a:lnTo>
                <a:lnTo>
                  <a:pt x="0" y="3033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634672" y="6532039"/>
            <a:ext cx="2816618" cy="2385636"/>
          </a:xfrm>
          <a:custGeom>
            <a:avLst/>
            <a:gdLst/>
            <a:ahLst/>
            <a:cxnLst/>
            <a:rect r="r" b="b" t="t" l="l"/>
            <a:pathLst>
              <a:path h="2385636" w="2816618">
                <a:moveTo>
                  <a:pt x="0" y="0"/>
                </a:moveTo>
                <a:lnTo>
                  <a:pt x="2816618" y="0"/>
                </a:lnTo>
                <a:lnTo>
                  <a:pt x="2816618" y="2385636"/>
                </a:lnTo>
                <a:lnTo>
                  <a:pt x="0" y="23856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994538" y="1233124"/>
            <a:ext cx="12298924" cy="124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9"/>
              </a:lnSpc>
            </a:pPr>
            <a:r>
              <a:rPr lang="en-US" sz="8933">
                <a:solidFill>
                  <a:srgbClr val="EADDA0"/>
                </a:solidFill>
                <a:latin typeface="Chau Philomene"/>
              </a:rPr>
              <a:t>IMAGENS-ALVO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4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1625" y="9041703"/>
            <a:ext cx="20171249" cy="5806088"/>
            <a:chOff x="0" y="0"/>
            <a:chExt cx="26894999" cy="7741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0" y="0"/>
                  </a:moveTo>
                  <a:lnTo>
                    <a:pt x="13474043" y="0"/>
                  </a:lnTo>
                  <a:lnTo>
                    <a:pt x="13474043" y="7741450"/>
                  </a:lnTo>
                  <a:lnTo>
                    <a:pt x="0" y="7741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420956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13474043" y="0"/>
                  </a:moveTo>
                  <a:lnTo>
                    <a:pt x="0" y="0"/>
                  </a:lnTo>
                  <a:lnTo>
                    <a:pt x="0" y="7741450"/>
                  </a:lnTo>
                  <a:lnTo>
                    <a:pt x="13474043" y="7741450"/>
                  </a:lnTo>
                  <a:lnTo>
                    <a:pt x="1347404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6186539" y="8653657"/>
            <a:ext cx="1664412" cy="1539581"/>
          </a:xfrm>
          <a:custGeom>
            <a:avLst/>
            <a:gdLst/>
            <a:ahLst/>
            <a:cxnLst/>
            <a:rect r="r" b="b" t="t" l="l"/>
            <a:pathLst>
              <a:path h="1539581" w="1664412">
                <a:moveTo>
                  <a:pt x="1664412" y="0"/>
                </a:moveTo>
                <a:lnTo>
                  <a:pt x="0" y="0"/>
                </a:lnTo>
                <a:lnTo>
                  <a:pt x="0" y="1539581"/>
                </a:lnTo>
                <a:lnTo>
                  <a:pt x="1664412" y="1539581"/>
                </a:lnTo>
                <a:lnTo>
                  <a:pt x="16644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38270" y="8932286"/>
            <a:ext cx="1363191" cy="1260952"/>
          </a:xfrm>
          <a:custGeom>
            <a:avLst/>
            <a:gdLst/>
            <a:ahLst/>
            <a:cxnLst/>
            <a:rect r="r" b="b" t="t" l="l"/>
            <a:pathLst>
              <a:path h="1260952" w="1363191">
                <a:moveTo>
                  <a:pt x="0" y="0"/>
                </a:moveTo>
                <a:lnTo>
                  <a:pt x="1363191" y="0"/>
                </a:lnTo>
                <a:lnTo>
                  <a:pt x="1363191" y="1260952"/>
                </a:lnTo>
                <a:lnTo>
                  <a:pt x="0" y="1260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11599" y="9258300"/>
            <a:ext cx="1266720" cy="817034"/>
          </a:xfrm>
          <a:custGeom>
            <a:avLst/>
            <a:gdLst/>
            <a:ahLst/>
            <a:cxnLst/>
            <a:rect r="r" b="b" t="t" l="l"/>
            <a:pathLst>
              <a:path h="817034" w="1266720">
                <a:moveTo>
                  <a:pt x="0" y="0"/>
                </a:moveTo>
                <a:lnTo>
                  <a:pt x="1266720" y="0"/>
                </a:lnTo>
                <a:lnTo>
                  <a:pt x="1266720" y="817034"/>
                </a:lnTo>
                <a:lnTo>
                  <a:pt x="0" y="81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44800" y="9423447"/>
            <a:ext cx="1010678" cy="651887"/>
          </a:xfrm>
          <a:custGeom>
            <a:avLst/>
            <a:gdLst/>
            <a:ahLst/>
            <a:cxnLst/>
            <a:rect r="r" b="b" t="t" l="l"/>
            <a:pathLst>
              <a:path h="651887" w="1010678">
                <a:moveTo>
                  <a:pt x="0" y="0"/>
                </a:moveTo>
                <a:lnTo>
                  <a:pt x="1010677" y="0"/>
                </a:lnTo>
                <a:lnTo>
                  <a:pt x="1010677" y="651887"/>
                </a:lnTo>
                <a:lnTo>
                  <a:pt x="0" y="6518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58430" y="4732468"/>
            <a:ext cx="2762499" cy="2762499"/>
            <a:chOff x="0" y="0"/>
            <a:chExt cx="727572" cy="7275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7572" cy="727572"/>
            </a:xfrm>
            <a:custGeom>
              <a:avLst/>
              <a:gdLst/>
              <a:ahLst/>
              <a:cxnLst/>
              <a:rect r="r" b="b" t="t" l="l"/>
              <a:pathLst>
                <a:path h="727572" w="727572">
                  <a:moveTo>
                    <a:pt x="142928" y="0"/>
                  </a:moveTo>
                  <a:lnTo>
                    <a:pt x="584644" y="0"/>
                  </a:lnTo>
                  <a:cubicBezTo>
                    <a:pt x="622551" y="0"/>
                    <a:pt x="658905" y="15058"/>
                    <a:pt x="685709" y="41863"/>
                  </a:cubicBezTo>
                  <a:cubicBezTo>
                    <a:pt x="712513" y="68667"/>
                    <a:pt x="727572" y="105021"/>
                    <a:pt x="727572" y="142928"/>
                  </a:cubicBezTo>
                  <a:lnTo>
                    <a:pt x="727572" y="584644"/>
                  </a:lnTo>
                  <a:cubicBezTo>
                    <a:pt x="727572" y="622551"/>
                    <a:pt x="712513" y="658905"/>
                    <a:pt x="685709" y="685709"/>
                  </a:cubicBezTo>
                  <a:cubicBezTo>
                    <a:pt x="658905" y="712513"/>
                    <a:pt x="622551" y="727572"/>
                    <a:pt x="584644" y="727572"/>
                  </a:cubicBezTo>
                  <a:lnTo>
                    <a:pt x="142928" y="727572"/>
                  </a:lnTo>
                  <a:cubicBezTo>
                    <a:pt x="105021" y="727572"/>
                    <a:pt x="68667" y="712513"/>
                    <a:pt x="41863" y="685709"/>
                  </a:cubicBezTo>
                  <a:cubicBezTo>
                    <a:pt x="15058" y="658905"/>
                    <a:pt x="0" y="622551"/>
                    <a:pt x="0" y="584644"/>
                  </a:cubicBezTo>
                  <a:lnTo>
                    <a:pt x="0" y="142928"/>
                  </a:lnTo>
                  <a:cubicBezTo>
                    <a:pt x="0" y="105021"/>
                    <a:pt x="15058" y="68667"/>
                    <a:pt x="41863" y="41863"/>
                  </a:cubicBezTo>
                  <a:cubicBezTo>
                    <a:pt x="68667" y="15058"/>
                    <a:pt x="105021" y="0"/>
                    <a:pt x="142928" y="0"/>
                  </a:cubicBezTo>
                  <a:close/>
                </a:path>
              </a:pathLst>
            </a:custGeom>
            <a:solidFill>
              <a:srgbClr val="5162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27572" cy="765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99022" y="4786777"/>
            <a:ext cx="2762499" cy="2762499"/>
            <a:chOff x="0" y="0"/>
            <a:chExt cx="727572" cy="7275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7572" cy="727572"/>
            </a:xfrm>
            <a:custGeom>
              <a:avLst/>
              <a:gdLst/>
              <a:ahLst/>
              <a:cxnLst/>
              <a:rect r="r" b="b" t="t" l="l"/>
              <a:pathLst>
                <a:path h="727572" w="727572">
                  <a:moveTo>
                    <a:pt x="142928" y="0"/>
                  </a:moveTo>
                  <a:lnTo>
                    <a:pt x="584644" y="0"/>
                  </a:lnTo>
                  <a:cubicBezTo>
                    <a:pt x="622551" y="0"/>
                    <a:pt x="658905" y="15058"/>
                    <a:pt x="685709" y="41863"/>
                  </a:cubicBezTo>
                  <a:cubicBezTo>
                    <a:pt x="712513" y="68667"/>
                    <a:pt x="727572" y="105021"/>
                    <a:pt x="727572" y="142928"/>
                  </a:cubicBezTo>
                  <a:lnTo>
                    <a:pt x="727572" y="584644"/>
                  </a:lnTo>
                  <a:cubicBezTo>
                    <a:pt x="727572" y="622551"/>
                    <a:pt x="712513" y="658905"/>
                    <a:pt x="685709" y="685709"/>
                  </a:cubicBezTo>
                  <a:cubicBezTo>
                    <a:pt x="658905" y="712513"/>
                    <a:pt x="622551" y="727572"/>
                    <a:pt x="584644" y="727572"/>
                  </a:cubicBezTo>
                  <a:lnTo>
                    <a:pt x="142928" y="727572"/>
                  </a:lnTo>
                  <a:cubicBezTo>
                    <a:pt x="105021" y="727572"/>
                    <a:pt x="68667" y="712513"/>
                    <a:pt x="41863" y="685709"/>
                  </a:cubicBezTo>
                  <a:cubicBezTo>
                    <a:pt x="15058" y="658905"/>
                    <a:pt x="0" y="622551"/>
                    <a:pt x="0" y="584644"/>
                  </a:cubicBezTo>
                  <a:lnTo>
                    <a:pt x="0" y="142928"/>
                  </a:lnTo>
                  <a:cubicBezTo>
                    <a:pt x="0" y="105021"/>
                    <a:pt x="15058" y="68667"/>
                    <a:pt x="41863" y="41863"/>
                  </a:cubicBezTo>
                  <a:cubicBezTo>
                    <a:pt x="68667" y="15058"/>
                    <a:pt x="105021" y="0"/>
                    <a:pt x="142928" y="0"/>
                  </a:cubicBezTo>
                  <a:close/>
                </a:path>
              </a:pathLst>
            </a:custGeom>
            <a:solidFill>
              <a:srgbClr val="5162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7572" cy="765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33047" y="4732468"/>
            <a:ext cx="2762499" cy="2762499"/>
            <a:chOff x="0" y="0"/>
            <a:chExt cx="727572" cy="7275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7572" cy="727572"/>
            </a:xfrm>
            <a:custGeom>
              <a:avLst/>
              <a:gdLst/>
              <a:ahLst/>
              <a:cxnLst/>
              <a:rect r="r" b="b" t="t" l="l"/>
              <a:pathLst>
                <a:path h="727572" w="727572">
                  <a:moveTo>
                    <a:pt x="142928" y="0"/>
                  </a:moveTo>
                  <a:lnTo>
                    <a:pt x="584644" y="0"/>
                  </a:lnTo>
                  <a:cubicBezTo>
                    <a:pt x="622551" y="0"/>
                    <a:pt x="658905" y="15058"/>
                    <a:pt x="685709" y="41863"/>
                  </a:cubicBezTo>
                  <a:cubicBezTo>
                    <a:pt x="712513" y="68667"/>
                    <a:pt x="727572" y="105021"/>
                    <a:pt x="727572" y="142928"/>
                  </a:cubicBezTo>
                  <a:lnTo>
                    <a:pt x="727572" y="584644"/>
                  </a:lnTo>
                  <a:cubicBezTo>
                    <a:pt x="727572" y="622551"/>
                    <a:pt x="712513" y="658905"/>
                    <a:pt x="685709" y="685709"/>
                  </a:cubicBezTo>
                  <a:cubicBezTo>
                    <a:pt x="658905" y="712513"/>
                    <a:pt x="622551" y="727572"/>
                    <a:pt x="584644" y="727572"/>
                  </a:cubicBezTo>
                  <a:lnTo>
                    <a:pt x="142928" y="727572"/>
                  </a:lnTo>
                  <a:cubicBezTo>
                    <a:pt x="105021" y="727572"/>
                    <a:pt x="68667" y="712513"/>
                    <a:pt x="41863" y="685709"/>
                  </a:cubicBezTo>
                  <a:cubicBezTo>
                    <a:pt x="15058" y="658905"/>
                    <a:pt x="0" y="622551"/>
                    <a:pt x="0" y="584644"/>
                  </a:cubicBezTo>
                  <a:lnTo>
                    <a:pt x="0" y="142928"/>
                  </a:lnTo>
                  <a:cubicBezTo>
                    <a:pt x="0" y="105021"/>
                    <a:pt x="15058" y="68667"/>
                    <a:pt x="41863" y="41863"/>
                  </a:cubicBezTo>
                  <a:cubicBezTo>
                    <a:pt x="68667" y="15058"/>
                    <a:pt x="105021" y="0"/>
                    <a:pt x="142928" y="0"/>
                  </a:cubicBezTo>
                  <a:close/>
                </a:path>
              </a:pathLst>
            </a:custGeom>
            <a:solidFill>
              <a:srgbClr val="5162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27572" cy="765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067071" y="4678159"/>
            <a:ext cx="2762499" cy="2762499"/>
            <a:chOff x="0" y="0"/>
            <a:chExt cx="727572" cy="7275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7572" cy="727572"/>
            </a:xfrm>
            <a:custGeom>
              <a:avLst/>
              <a:gdLst/>
              <a:ahLst/>
              <a:cxnLst/>
              <a:rect r="r" b="b" t="t" l="l"/>
              <a:pathLst>
                <a:path h="727572" w="727572">
                  <a:moveTo>
                    <a:pt x="142928" y="0"/>
                  </a:moveTo>
                  <a:lnTo>
                    <a:pt x="584644" y="0"/>
                  </a:lnTo>
                  <a:cubicBezTo>
                    <a:pt x="622551" y="0"/>
                    <a:pt x="658905" y="15058"/>
                    <a:pt x="685709" y="41863"/>
                  </a:cubicBezTo>
                  <a:cubicBezTo>
                    <a:pt x="712513" y="68667"/>
                    <a:pt x="727572" y="105021"/>
                    <a:pt x="727572" y="142928"/>
                  </a:cubicBezTo>
                  <a:lnTo>
                    <a:pt x="727572" y="584644"/>
                  </a:lnTo>
                  <a:cubicBezTo>
                    <a:pt x="727572" y="622551"/>
                    <a:pt x="712513" y="658905"/>
                    <a:pt x="685709" y="685709"/>
                  </a:cubicBezTo>
                  <a:cubicBezTo>
                    <a:pt x="658905" y="712513"/>
                    <a:pt x="622551" y="727572"/>
                    <a:pt x="584644" y="727572"/>
                  </a:cubicBezTo>
                  <a:lnTo>
                    <a:pt x="142928" y="727572"/>
                  </a:lnTo>
                  <a:cubicBezTo>
                    <a:pt x="105021" y="727572"/>
                    <a:pt x="68667" y="712513"/>
                    <a:pt x="41863" y="685709"/>
                  </a:cubicBezTo>
                  <a:cubicBezTo>
                    <a:pt x="15058" y="658905"/>
                    <a:pt x="0" y="622551"/>
                    <a:pt x="0" y="584644"/>
                  </a:cubicBezTo>
                  <a:lnTo>
                    <a:pt x="0" y="142928"/>
                  </a:lnTo>
                  <a:cubicBezTo>
                    <a:pt x="0" y="105021"/>
                    <a:pt x="15058" y="68667"/>
                    <a:pt x="41863" y="41863"/>
                  </a:cubicBezTo>
                  <a:cubicBezTo>
                    <a:pt x="68667" y="15058"/>
                    <a:pt x="105021" y="0"/>
                    <a:pt x="142928" y="0"/>
                  </a:cubicBezTo>
                  <a:close/>
                </a:path>
              </a:pathLst>
            </a:custGeom>
            <a:solidFill>
              <a:srgbClr val="5162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27572" cy="765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458430" y="4775926"/>
            <a:ext cx="2773351" cy="2773351"/>
          </a:xfrm>
          <a:custGeom>
            <a:avLst/>
            <a:gdLst/>
            <a:ahLst/>
            <a:cxnLst/>
            <a:rect r="r" b="b" t="t" l="l"/>
            <a:pathLst>
              <a:path h="2773351" w="2773351">
                <a:moveTo>
                  <a:pt x="0" y="0"/>
                </a:moveTo>
                <a:lnTo>
                  <a:pt x="2773351" y="0"/>
                </a:lnTo>
                <a:lnTo>
                  <a:pt x="2773351" y="2773351"/>
                </a:lnTo>
                <a:lnTo>
                  <a:pt x="0" y="27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067071" y="4678159"/>
            <a:ext cx="2762499" cy="2762499"/>
          </a:xfrm>
          <a:custGeom>
            <a:avLst/>
            <a:gdLst/>
            <a:ahLst/>
            <a:cxnLst/>
            <a:rect r="r" b="b" t="t" l="l"/>
            <a:pathLst>
              <a:path h="2762499" w="2762499">
                <a:moveTo>
                  <a:pt x="0" y="0"/>
                </a:moveTo>
                <a:lnTo>
                  <a:pt x="2762499" y="0"/>
                </a:lnTo>
                <a:lnTo>
                  <a:pt x="2762499" y="2762499"/>
                </a:lnTo>
                <a:lnTo>
                  <a:pt x="0" y="27624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186539" y="5009880"/>
            <a:ext cx="2305442" cy="2305442"/>
          </a:xfrm>
          <a:custGeom>
            <a:avLst/>
            <a:gdLst/>
            <a:ahLst/>
            <a:cxnLst/>
            <a:rect r="r" b="b" t="t" l="l"/>
            <a:pathLst>
              <a:path h="2305442" w="2305442">
                <a:moveTo>
                  <a:pt x="0" y="0"/>
                </a:moveTo>
                <a:lnTo>
                  <a:pt x="2305442" y="0"/>
                </a:lnTo>
                <a:lnTo>
                  <a:pt x="2305442" y="2305442"/>
                </a:lnTo>
                <a:lnTo>
                  <a:pt x="0" y="2305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615" t="0" r="-16615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80899" y="5015907"/>
            <a:ext cx="2184771" cy="2184771"/>
          </a:xfrm>
          <a:custGeom>
            <a:avLst/>
            <a:gdLst/>
            <a:ahLst/>
            <a:cxnLst/>
            <a:rect r="r" b="b" t="t" l="l"/>
            <a:pathLst>
              <a:path h="2184771" w="2184771">
                <a:moveTo>
                  <a:pt x="0" y="0"/>
                </a:moveTo>
                <a:lnTo>
                  <a:pt x="2184771" y="0"/>
                </a:lnTo>
                <a:lnTo>
                  <a:pt x="2184771" y="2184770"/>
                </a:lnTo>
                <a:lnTo>
                  <a:pt x="0" y="2184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994538" y="2533468"/>
            <a:ext cx="12298924" cy="200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8"/>
              </a:lnSpc>
            </a:pPr>
            <a:r>
              <a:rPr lang="en-US" sz="3038">
                <a:solidFill>
                  <a:srgbClr val="FFFFFF"/>
                </a:solidFill>
                <a:latin typeface="Jua"/>
              </a:rPr>
              <a:t>As ferramentas utilizadas para o desenvolvimento do jogo foram:  Vuforia, Visual Studio Code, juntamente com a linguagem de programação C# e o Unity.</a:t>
            </a:r>
          </a:p>
          <a:p>
            <a:pPr algn="ctr" marL="0" indent="0" lvl="0">
              <a:lnSpc>
                <a:spcPts val="3858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994538" y="1233124"/>
            <a:ext cx="12298924" cy="124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9"/>
              </a:lnSpc>
            </a:pPr>
            <a:r>
              <a:rPr lang="en-US" sz="8933">
                <a:solidFill>
                  <a:srgbClr val="EADDA0"/>
                </a:solidFill>
                <a:latin typeface="Chau Philomene"/>
              </a:rPr>
              <a:t>FERRAMENTAS UTILIZADAS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4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3712" y="3657616"/>
            <a:ext cx="12480576" cy="3751428"/>
            <a:chOff x="0" y="0"/>
            <a:chExt cx="2378744" cy="715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8744" cy="715006"/>
            </a:xfrm>
            <a:custGeom>
              <a:avLst/>
              <a:gdLst/>
              <a:ahLst/>
              <a:cxnLst/>
              <a:rect r="r" b="b" t="t" l="l"/>
              <a:pathLst>
                <a:path h="715006" w="2378744">
                  <a:moveTo>
                    <a:pt x="31636" y="0"/>
                  </a:moveTo>
                  <a:lnTo>
                    <a:pt x="2347108" y="0"/>
                  </a:lnTo>
                  <a:cubicBezTo>
                    <a:pt x="2364580" y="0"/>
                    <a:pt x="2378744" y="14164"/>
                    <a:pt x="2378744" y="31636"/>
                  </a:cubicBezTo>
                  <a:lnTo>
                    <a:pt x="2378744" y="683370"/>
                  </a:lnTo>
                  <a:cubicBezTo>
                    <a:pt x="2378744" y="700842"/>
                    <a:pt x="2364580" y="715006"/>
                    <a:pt x="2347108" y="715006"/>
                  </a:cubicBezTo>
                  <a:lnTo>
                    <a:pt x="31636" y="715006"/>
                  </a:lnTo>
                  <a:cubicBezTo>
                    <a:pt x="14164" y="715006"/>
                    <a:pt x="0" y="700842"/>
                    <a:pt x="0" y="683370"/>
                  </a:cubicBezTo>
                  <a:lnTo>
                    <a:pt x="0" y="31636"/>
                  </a:lnTo>
                  <a:cubicBezTo>
                    <a:pt x="0" y="14164"/>
                    <a:pt x="14164" y="0"/>
                    <a:pt x="31636" y="0"/>
                  </a:cubicBezTo>
                  <a:close/>
                </a:path>
              </a:pathLst>
            </a:custGeom>
            <a:solidFill>
              <a:srgbClr val="5162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8744" cy="753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74425" y="3755462"/>
            <a:ext cx="2914562" cy="2914562"/>
          </a:xfrm>
          <a:custGeom>
            <a:avLst/>
            <a:gdLst/>
            <a:ahLst/>
            <a:cxnLst/>
            <a:rect r="r" b="b" t="t" l="l"/>
            <a:pathLst>
              <a:path h="2914562" w="2914562">
                <a:moveTo>
                  <a:pt x="0" y="0"/>
                </a:moveTo>
                <a:lnTo>
                  <a:pt x="2914562" y="0"/>
                </a:lnTo>
                <a:lnTo>
                  <a:pt x="2914562" y="2914563"/>
                </a:lnTo>
                <a:lnTo>
                  <a:pt x="0" y="291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20627" y="3755462"/>
            <a:ext cx="2914562" cy="2914562"/>
          </a:xfrm>
          <a:custGeom>
            <a:avLst/>
            <a:gdLst/>
            <a:ahLst/>
            <a:cxnLst/>
            <a:rect r="r" b="b" t="t" l="l"/>
            <a:pathLst>
              <a:path h="2914562" w="2914562">
                <a:moveTo>
                  <a:pt x="0" y="0"/>
                </a:moveTo>
                <a:lnTo>
                  <a:pt x="2914563" y="0"/>
                </a:lnTo>
                <a:lnTo>
                  <a:pt x="2914563" y="2914563"/>
                </a:lnTo>
                <a:lnTo>
                  <a:pt x="0" y="291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66830" y="3755462"/>
            <a:ext cx="2914562" cy="2914562"/>
          </a:xfrm>
          <a:custGeom>
            <a:avLst/>
            <a:gdLst/>
            <a:ahLst/>
            <a:cxnLst/>
            <a:rect r="r" b="b" t="t" l="l"/>
            <a:pathLst>
              <a:path h="2914562" w="2914562">
                <a:moveTo>
                  <a:pt x="0" y="0"/>
                </a:moveTo>
                <a:lnTo>
                  <a:pt x="2914562" y="0"/>
                </a:lnTo>
                <a:lnTo>
                  <a:pt x="2914562" y="2914563"/>
                </a:lnTo>
                <a:lnTo>
                  <a:pt x="0" y="291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41625" y="9041703"/>
            <a:ext cx="20171249" cy="5806088"/>
            <a:chOff x="0" y="0"/>
            <a:chExt cx="26894999" cy="77414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0" y="0"/>
                  </a:moveTo>
                  <a:lnTo>
                    <a:pt x="13474043" y="0"/>
                  </a:lnTo>
                  <a:lnTo>
                    <a:pt x="13474043" y="7741450"/>
                  </a:lnTo>
                  <a:lnTo>
                    <a:pt x="0" y="7741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13420956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13474043" y="0"/>
                  </a:moveTo>
                  <a:lnTo>
                    <a:pt x="0" y="0"/>
                  </a:lnTo>
                  <a:lnTo>
                    <a:pt x="0" y="7741450"/>
                  </a:lnTo>
                  <a:lnTo>
                    <a:pt x="13474043" y="7741450"/>
                  </a:lnTo>
                  <a:lnTo>
                    <a:pt x="134740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453907" y="9258300"/>
            <a:ext cx="1266720" cy="817034"/>
          </a:xfrm>
          <a:custGeom>
            <a:avLst/>
            <a:gdLst/>
            <a:ahLst/>
            <a:cxnLst/>
            <a:rect r="r" b="b" t="t" l="l"/>
            <a:pathLst>
              <a:path h="817034" w="1266720">
                <a:moveTo>
                  <a:pt x="0" y="0"/>
                </a:moveTo>
                <a:lnTo>
                  <a:pt x="1266720" y="0"/>
                </a:lnTo>
                <a:lnTo>
                  <a:pt x="1266720" y="817034"/>
                </a:lnTo>
                <a:lnTo>
                  <a:pt x="0" y="817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88729" y="9423447"/>
            <a:ext cx="1010678" cy="651887"/>
          </a:xfrm>
          <a:custGeom>
            <a:avLst/>
            <a:gdLst/>
            <a:ahLst/>
            <a:cxnLst/>
            <a:rect r="r" b="b" t="t" l="l"/>
            <a:pathLst>
              <a:path h="651887" w="1010678">
                <a:moveTo>
                  <a:pt x="0" y="0"/>
                </a:moveTo>
                <a:lnTo>
                  <a:pt x="1010677" y="0"/>
                </a:lnTo>
                <a:lnTo>
                  <a:pt x="1010677" y="651887"/>
                </a:lnTo>
                <a:lnTo>
                  <a:pt x="0" y="651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19012">
            <a:off x="14151007" y="639446"/>
            <a:ext cx="5618335" cy="2686586"/>
          </a:xfrm>
          <a:custGeom>
            <a:avLst/>
            <a:gdLst/>
            <a:ahLst/>
            <a:cxnLst/>
            <a:rect r="r" b="b" t="t" l="l"/>
            <a:pathLst>
              <a:path h="2686586" w="5618335">
                <a:moveTo>
                  <a:pt x="0" y="0"/>
                </a:moveTo>
                <a:lnTo>
                  <a:pt x="5618335" y="0"/>
                </a:lnTo>
                <a:lnTo>
                  <a:pt x="5618335" y="2686585"/>
                </a:lnTo>
                <a:lnTo>
                  <a:pt x="0" y="2686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27219" y="478423"/>
            <a:ext cx="2281090" cy="1994917"/>
          </a:xfrm>
          <a:custGeom>
            <a:avLst/>
            <a:gdLst/>
            <a:ahLst/>
            <a:cxnLst/>
            <a:rect r="r" b="b" t="t" l="l"/>
            <a:pathLst>
              <a:path h="1994917" w="2281090">
                <a:moveTo>
                  <a:pt x="0" y="0"/>
                </a:moveTo>
                <a:lnTo>
                  <a:pt x="2281090" y="0"/>
                </a:lnTo>
                <a:lnTo>
                  <a:pt x="2281090" y="1994917"/>
                </a:lnTo>
                <a:lnTo>
                  <a:pt x="0" y="1994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341781">
            <a:off x="-1504366" y="580056"/>
            <a:ext cx="5618335" cy="2686586"/>
          </a:xfrm>
          <a:custGeom>
            <a:avLst/>
            <a:gdLst/>
            <a:ahLst/>
            <a:cxnLst/>
            <a:rect r="r" b="b" t="t" l="l"/>
            <a:pathLst>
              <a:path h="2686586" w="5618335">
                <a:moveTo>
                  <a:pt x="5618335" y="0"/>
                </a:moveTo>
                <a:lnTo>
                  <a:pt x="0" y="0"/>
                </a:lnTo>
                <a:lnTo>
                  <a:pt x="0" y="2686585"/>
                </a:lnTo>
                <a:lnTo>
                  <a:pt x="5618335" y="2686585"/>
                </a:lnTo>
                <a:lnTo>
                  <a:pt x="561833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9584" y="700728"/>
            <a:ext cx="1770437" cy="2956888"/>
          </a:xfrm>
          <a:custGeom>
            <a:avLst/>
            <a:gdLst/>
            <a:ahLst/>
            <a:cxnLst/>
            <a:rect r="r" b="b" t="t" l="l"/>
            <a:pathLst>
              <a:path h="2956888" w="1770437">
                <a:moveTo>
                  <a:pt x="0" y="0"/>
                </a:moveTo>
                <a:lnTo>
                  <a:pt x="1770436" y="0"/>
                </a:lnTo>
                <a:lnTo>
                  <a:pt x="1770436" y="2956888"/>
                </a:lnTo>
                <a:lnTo>
                  <a:pt x="0" y="29568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3688" y="7305403"/>
            <a:ext cx="3999739" cy="3556132"/>
          </a:xfrm>
          <a:custGeom>
            <a:avLst/>
            <a:gdLst/>
            <a:ahLst/>
            <a:cxnLst/>
            <a:rect r="r" b="b" t="t" l="l"/>
            <a:pathLst>
              <a:path h="3556132" w="3999739">
                <a:moveTo>
                  <a:pt x="0" y="0"/>
                </a:moveTo>
                <a:lnTo>
                  <a:pt x="3999740" y="0"/>
                </a:lnTo>
                <a:lnTo>
                  <a:pt x="3999740" y="3556132"/>
                </a:lnTo>
                <a:lnTo>
                  <a:pt x="0" y="3556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634335" y="-299595"/>
            <a:ext cx="1440090" cy="1214912"/>
          </a:xfrm>
          <a:custGeom>
            <a:avLst/>
            <a:gdLst/>
            <a:ahLst/>
            <a:cxnLst/>
            <a:rect r="r" b="b" t="t" l="l"/>
            <a:pathLst>
              <a:path h="1214912" w="1440090">
                <a:moveTo>
                  <a:pt x="0" y="0"/>
                </a:moveTo>
                <a:lnTo>
                  <a:pt x="1440090" y="0"/>
                </a:lnTo>
                <a:lnTo>
                  <a:pt x="1440090" y="1214912"/>
                </a:lnTo>
                <a:lnTo>
                  <a:pt x="0" y="121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373350" y="2097038"/>
            <a:ext cx="3495253" cy="123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83"/>
              </a:lnSpc>
            </a:pPr>
            <a:r>
              <a:rPr lang="en-US" sz="8862">
                <a:solidFill>
                  <a:srgbClr val="EADDA0"/>
                </a:solidFill>
                <a:latin typeface="Chau Philomene"/>
              </a:rPr>
              <a:t>SCENES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26446" y="6277667"/>
            <a:ext cx="1395330" cy="54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58"/>
              </a:lnSpc>
            </a:pPr>
            <a:r>
              <a:rPr lang="en-US" sz="3038">
                <a:solidFill>
                  <a:srgbClr val="FFFFFF"/>
                </a:solidFill>
                <a:latin typeface="Jua"/>
              </a:rPr>
              <a:t>Menu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46335" y="6277667"/>
            <a:ext cx="1395330" cy="54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58"/>
              </a:lnSpc>
            </a:pPr>
            <a:r>
              <a:rPr lang="en-US" sz="3038">
                <a:solidFill>
                  <a:srgbClr val="FFFFFF"/>
                </a:solidFill>
                <a:latin typeface="Jua"/>
              </a:rPr>
              <a:t>Main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21606" y="6277667"/>
            <a:ext cx="1820200" cy="54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58"/>
              </a:lnSpc>
            </a:pPr>
            <a:r>
              <a:rPr lang="en-US" sz="3038">
                <a:solidFill>
                  <a:srgbClr val="FFFFFF"/>
                </a:solidFill>
                <a:latin typeface="Jua"/>
              </a:rPr>
              <a:t>GameOver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76367" y="7254695"/>
            <a:ext cx="20786571" cy="3930552"/>
          </a:xfrm>
          <a:custGeom>
            <a:avLst/>
            <a:gdLst/>
            <a:ahLst/>
            <a:cxnLst/>
            <a:rect r="r" b="b" t="t" l="l"/>
            <a:pathLst>
              <a:path h="3930552" w="20786571">
                <a:moveTo>
                  <a:pt x="20786571" y="0"/>
                </a:moveTo>
                <a:lnTo>
                  <a:pt x="0" y="0"/>
                </a:lnTo>
                <a:lnTo>
                  <a:pt x="0" y="3930552"/>
                </a:lnTo>
                <a:lnTo>
                  <a:pt x="20786571" y="3930552"/>
                </a:lnTo>
                <a:lnTo>
                  <a:pt x="20786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522222"/>
            <a:ext cx="12339447" cy="7203152"/>
          </a:xfrm>
          <a:custGeom>
            <a:avLst/>
            <a:gdLst/>
            <a:ahLst/>
            <a:cxnLst/>
            <a:rect r="r" b="b" t="t" l="l"/>
            <a:pathLst>
              <a:path h="7203152" w="12339447">
                <a:moveTo>
                  <a:pt x="0" y="0"/>
                </a:moveTo>
                <a:lnTo>
                  <a:pt x="12339447" y="0"/>
                </a:lnTo>
                <a:lnTo>
                  <a:pt x="12339447" y="7203152"/>
                </a:lnTo>
                <a:lnTo>
                  <a:pt x="0" y="720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0115" y="3118407"/>
            <a:ext cx="6208236" cy="6956007"/>
          </a:xfrm>
          <a:custGeom>
            <a:avLst/>
            <a:gdLst/>
            <a:ahLst/>
            <a:cxnLst/>
            <a:rect r="r" b="b" t="t" l="l"/>
            <a:pathLst>
              <a:path h="6956007" w="6208236">
                <a:moveTo>
                  <a:pt x="0" y="0"/>
                </a:moveTo>
                <a:lnTo>
                  <a:pt x="6208236" y="0"/>
                </a:lnTo>
                <a:lnTo>
                  <a:pt x="6208236" y="6956007"/>
                </a:lnTo>
                <a:lnTo>
                  <a:pt x="0" y="69560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041636" y="7766327"/>
            <a:ext cx="5543439" cy="2308086"/>
          </a:xfrm>
          <a:custGeom>
            <a:avLst/>
            <a:gdLst/>
            <a:ahLst/>
            <a:cxnLst/>
            <a:rect r="r" b="b" t="t" l="l"/>
            <a:pathLst>
              <a:path h="2308086" w="5543439">
                <a:moveTo>
                  <a:pt x="5543439" y="0"/>
                </a:moveTo>
                <a:lnTo>
                  <a:pt x="0" y="0"/>
                </a:lnTo>
                <a:lnTo>
                  <a:pt x="0" y="2308087"/>
                </a:lnTo>
                <a:lnTo>
                  <a:pt x="5543439" y="2308087"/>
                </a:lnTo>
                <a:lnTo>
                  <a:pt x="55434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6321" y="2723250"/>
            <a:ext cx="8559731" cy="311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30"/>
              </a:lnSpc>
            </a:pPr>
            <a:r>
              <a:rPr lang="en-US" sz="11336">
                <a:solidFill>
                  <a:srgbClr val="EADDA0"/>
                </a:solidFill>
                <a:latin typeface="Chau Philomene"/>
              </a:rPr>
              <a:t>COMO FOI PROGRAMADO: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5085541" y="6738685"/>
            <a:ext cx="3752636" cy="3297629"/>
          </a:xfrm>
          <a:custGeom>
            <a:avLst/>
            <a:gdLst/>
            <a:ahLst/>
            <a:cxnLst/>
            <a:rect r="r" b="b" t="t" l="l"/>
            <a:pathLst>
              <a:path h="3297629" w="3752636">
                <a:moveTo>
                  <a:pt x="3752636" y="0"/>
                </a:moveTo>
                <a:lnTo>
                  <a:pt x="0" y="0"/>
                </a:lnTo>
                <a:lnTo>
                  <a:pt x="0" y="3297629"/>
                </a:lnTo>
                <a:lnTo>
                  <a:pt x="3752636" y="3297629"/>
                </a:lnTo>
                <a:lnTo>
                  <a:pt x="375263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1625" y="9041703"/>
            <a:ext cx="20171249" cy="5806088"/>
            <a:chOff x="0" y="0"/>
            <a:chExt cx="26894999" cy="7741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0" y="0"/>
                  </a:moveTo>
                  <a:lnTo>
                    <a:pt x="13474043" y="0"/>
                  </a:lnTo>
                  <a:lnTo>
                    <a:pt x="13474043" y="7741450"/>
                  </a:lnTo>
                  <a:lnTo>
                    <a:pt x="0" y="7741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420956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13474043" y="0"/>
                  </a:moveTo>
                  <a:lnTo>
                    <a:pt x="0" y="0"/>
                  </a:lnTo>
                  <a:lnTo>
                    <a:pt x="0" y="7741450"/>
                  </a:lnTo>
                  <a:lnTo>
                    <a:pt x="13474043" y="7741450"/>
                  </a:lnTo>
                  <a:lnTo>
                    <a:pt x="1347404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453907" y="9258300"/>
            <a:ext cx="1266720" cy="817034"/>
          </a:xfrm>
          <a:custGeom>
            <a:avLst/>
            <a:gdLst/>
            <a:ahLst/>
            <a:cxnLst/>
            <a:rect r="r" b="b" t="t" l="l"/>
            <a:pathLst>
              <a:path h="817034" w="1266720">
                <a:moveTo>
                  <a:pt x="0" y="0"/>
                </a:moveTo>
                <a:lnTo>
                  <a:pt x="1266720" y="0"/>
                </a:lnTo>
                <a:lnTo>
                  <a:pt x="1266720" y="817034"/>
                </a:lnTo>
                <a:lnTo>
                  <a:pt x="0" y="81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88729" y="9423447"/>
            <a:ext cx="1010678" cy="651887"/>
          </a:xfrm>
          <a:custGeom>
            <a:avLst/>
            <a:gdLst/>
            <a:ahLst/>
            <a:cxnLst/>
            <a:rect r="r" b="b" t="t" l="l"/>
            <a:pathLst>
              <a:path h="651887" w="1010678">
                <a:moveTo>
                  <a:pt x="0" y="0"/>
                </a:moveTo>
                <a:lnTo>
                  <a:pt x="1010677" y="0"/>
                </a:lnTo>
                <a:lnTo>
                  <a:pt x="1010677" y="651887"/>
                </a:lnTo>
                <a:lnTo>
                  <a:pt x="0" y="651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9012">
            <a:off x="14151007" y="639446"/>
            <a:ext cx="5618335" cy="2686586"/>
          </a:xfrm>
          <a:custGeom>
            <a:avLst/>
            <a:gdLst/>
            <a:ahLst/>
            <a:cxnLst/>
            <a:rect r="r" b="b" t="t" l="l"/>
            <a:pathLst>
              <a:path h="2686586" w="5618335">
                <a:moveTo>
                  <a:pt x="0" y="0"/>
                </a:moveTo>
                <a:lnTo>
                  <a:pt x="5618335" y="0"/>
                </a:lnTo>
                <a:lnTo>
                  <a:pt x="5618335" y="2686585"/>
                </a:lnTo>
                <a:lnTo>
                  <a:pt x="0" y="2686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7219" y="478423"/>
            <a:ext cx="2281090" cy="1994917"/>
          </a:xfrm>
          <a:custGeom>
            <a:avLst/>
            <a:gdLst/>
            <a:ahLst/>
            <a:cxnLst/>
            <a:rect r="r" b="b" t="t" l="l"/>
            <a:pathLst>
              <a:path h="1994917" w="2281090">
                <a:moveTo>
                  <a:pt x="0" y="0"/>
                </a:moveTo>
                <a:lnTo>
                  <a:pt x="2281090" y="0"/>
                </a:lnTo>
                <a:lnTo>
                  <a:pt x="2281090" y="1994917"/>
                </a:lnTo>
                <a:lnTo>
                  <a:pt x="0" y="1994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7541" y="2684926"/>
            <a:ext cx="12686172" cy="5768308"/>
          </a:xfrm>
          <a:custGeom>
            <a:avLst/>
            <a:gdLst/>
            <a:ahLst/>
            <a:cxnLst/>
            <a:rect r="r" b="b" t="t" l="l"/>
            <a:pathLst>
              <a:path h="5768308" w="12686172">
                <a:moveTo>
                  <a:pt x="0" y="0"/>
                </a:moveTo>
                <a:lnTo>
                  <a:pt x="12686173" y="0"/>
                </a:lnTo>
                <a:lnTo>
                  <a:pt x="12686173" y="5768308"/>
                </a:lnTo>
                <a:lnTo>
                  <a:pt x="0" y="5768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05477" y="1684635"/>
            <a:ext cx="10390356" cy="78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9"/>
              </a:lnSpc>
            </a:pPr>
            <a:r>
              <a:rPr lang="en-US" sz="5663">
                <a:solidFill>
                  <a:srgbClr val="EADDA0"/>
                </a:solidFill>
                <a:latin typeface="Chau Philomene"/>
              </a:rPr>
              <a:t>SCENE MENU MANAGER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6186539" y="8653657"/>
            <a:ext cx="1664412" cy="1539581"/>
          </a:xfrm>
          <a:custGeom>
            <a:avLst/>
            <a:gdLst/>
            <a:ahLst/>
            <a:cxnLst/>
            <a:rect r="r" b="b" t="t" l="l"/>
            <a:pathLst>
              <a:path h="1539581" w="1664412">
                <a:moveTo>
                  <a:pt x="1664412" y="0"/>
                </a:moveTo>
                <a:lnTo>
                  <a:pt x="0" y="0"/>
                </a:lnTo>
                <a:lnTo>
                  <a:pt x="0" y="1539581"/>
                </a:lnTo>
                <a:lnTo>
                  <a:pt x="1664412" y="1539581"/>
                </a:lnTo>
                <a:lnTo>
                  <a:pt x="166441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38270" y="8932286"/>
            <a:ext cx="1363191" cy="1260952"/>
          </a:xfrm>
          <a:custGeom>
            <a:avLst/>
            <a:gdLst/>
            <a:ahLst/>
            <a:cxnLst/>
            <a:rect r="r" b="b" t="t" l="l"/>
            <a:pathLst>
              <a:path h="1260952" w="1363191">
                <a:moveTo>
                  <a:pt x="0" y="0"/>
                </a:moveTo>
                <a:lnTo>
                  <a:pt x="1363191" y="0"/>
                </a:lnTo>
                <a:lnTo>
                  <a:pt x="1363191" y="1260952"/>
                </a:lnTo>
                <a:lnTo>
                  <a:pt x="0" y="1260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11599" y="9258300"/>
            <a:ext cx="1266720" cy="817034"/>
          </a:xfrm>
          <a:custGeom>
            <a:avLst/>
            <a:gdLst/>
            <a:ahLst/>
            <a:cxnLst/>
            <a:rect r="r" b="b" t="t" l="l"/>
            <a:pathLst>
              <a:path h="817034" w="1266720">
                <a:moveTo>
                  <a:pt x="0" y="0"/>
                </a:moveTo>
                <a:lnTo>
                  <a:pt x="1266720" y="0"/>
                </a:lnTo>
                <a:lnTo>
                  <a:pt x="1266720" y="817034"/>
                </a:lnTo>
                <a:lnTo>
                  <a:pt x="0" y="81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44800" y="9423447"/>
            <a:ext cx="1010678" cy="651887"/>
          </a:xfrm>
          <a:custGeom>
            <a:avLst/>
            <a:gdLst/>
            <a:ahLst/>
            <a:cxnLst/>
            <a:rect r="r" b="b" t="t" l="l"/>
            <a:pathLst>
              <a:path h="651887" w="1010678">
                <a:moveTo>
                  <a:pt x="0" y="0"/>
                </a:moveTo>
                <a:lnTo>
                  <a:pt x="1010677" y="0"/>
                </a:lnTo>
                <a:lnTo>
                  <a:pt x="1010677" y="651887"/>
                </a:lnTo>
                <a:lnTo>
                  <a:pt x="0" y="651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740157" y="3492258"/>
            <a:ext cx="4727607" cy="35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7"/>
              </a:lnSpc>
            </a:pPr>
            <a:r>
              <a:rPr lang="en-US" sz="2576">
                <a:solidFill>
                  <a:srgbClr val="42454A"/>
                </a:solidFill>
                <a:latin typeface="Chau Philomene"/>
              </a:rPr>
              <a:t>0 - MENU, 1 - MAIN, 2 - GAMEOVER</a:t>
            </a:r>
          </a:p>
        </p:txBody>
      </p:sp>
    </p:spTree>
  </p:cSld>
  <p:clrMapOvr>
    <a:masterClrMapping/>
  </p:clrMapOvr>
  <p:transition spd="fast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0013" y="2753203"/>
            <a:ext cx="14114301" cy="5216460"/>
          </a:xfrm>
          <a:custGeom>
            <a:avLst/>
            <a:gdLst/>
            <a:ahLst/>
            <a:cxnLst/>
            <a:rect r="r" b="b" t="t" l="l"/>
            <a:pathLst>
              <a:path h="5216460" w="14114301">
                <a:moveTo>
                  <a:pt x="0" y="0"/>
                </a:moveTo>
                <a:lnTo>
                  <a:pt x="14114301" y="0"/>
                </a:lnTo>
                <a:lnTo>
                  <a:pt x="14114301" y="5216460"/>
                </a:lnTo>
                <a:lnTo>
                  <a:pt x="0" y="521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0013" y="1835670"/>
            <a:ext cx="10390356" cy="78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9"/>
              </a:lnSpc>
            </a:pPr>
            <a:r>
              <a:rPr lang="en-US" sz="5663">
                <a:solidFill>
                  <a:srgbClr val="EADDA0"/>
                </a:solidFill>
                <a:latin typeface="Chau Philomene"/>
              </a:rPr>
              <a:t>IMAGE TARGETS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573368" y="7969663"/>
            <a:ext cx="20786571" cy="3930552"/>
          </a:xfrm>
          <a:custGeom>
            <a:avLst/>
            <a:gdLst/>
            <a:ahLst/>
            <a:cxnLst/>
            <a:rect r="r" b="b" t="t" l="l"/>
            <a:pathLst>
              <a:path h="3930552" w="20786571">
                <a:moveTo>
                  <a:pt x="20786571" y="0"/>
                </a:moveTo>
                <a:lnTo>
                  <a:pt x="0" y="0"/>
                </a:lnTo>
                <a:lnTo>
                  <a:pt x="0" y="3930552"/>
                </a:lnTo>
                <a:lnTo>
                  <a:pt x="20786571" y="3930552"/>
                </a:lnTo>
                <a:lnTo>
                  <a:pt x="207865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080579" y="7433420"/>
            <a:ext cx="4490185" cy="1869550"/>
          </a:xfrm>
          <a:custGeom>
            <a:avLst/>
            <a:gdLst/>
            <a:ahLst/>
            <a:cxnLst/>
            <a:rect r="r" b="b" t="t" l="l"/>
            <a:pathLst>
              <a:path h="1869550" w="4490185">
                <a:moveTo>
                  <a:pt x="4490184" y="0"/>
                </a:moveTo>
                <a:lnTo>
                  <a:pt x="0" y="0"/>
                </a:lnTo>
                <a:lnTo>
                  <a:pt x="0" y="1869549"/>
                </a:lnTo>
                <a:lnTo>
                  <a:pt x="4490184" y="1869549"/>
                </a:lnTo>
                <a:lnTo>
                  <a:pt x="449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02703">
            <a:off x="13979862" y="936273"/>
            <a:ext cx="3808904" cy="831034"/>
          </a:xfrm>
          <a:custGeom>
            <a:avLst/>
            <a:gdLst/>
            <a:ahLst/>
            <a:cxnLst/>
            <a:rect r="r" b="b" t="t" l="l"/>
            <a:pathLst>
              <a:path h="831034" w="3808904">
                <a:moveTo>
                  <a:pt x="0" y="0"/>
                </a:moveTo>
                <a:lnTo>
                  <a:pt x="3808904" y="0"/>
                </a:lnTo>
                <a:lnTo>
                  <a:pt x="3808904" y="831034"/>
                </a:lnTo>
                <a:lnTo>
                  <a:pt x="0" y="831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40157" y="3492258"/>
            <a:ext cx="4727607" cy="35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7"/>
              </a:lnSpc>
            </a:pPr>
            <a:r>
              <a:rPr lang="en-US" sz="2576">
                <a:solidFill>
                  <a:srgbClr val="42454A"/>
                </a:solidFill>
                <a:latin typeface="Chau Philomene"/>
              </a:rPr>
              <a:t>0 - MENU, 1 - MAIN, 2 - GAMEOVER</a:t>
            </a:r>
          </a:p>
        </p:txBody>
      </p:sp>
    </p:spTree>
  </p:cSld>
  <p:clrMapOvr>
    <a:masterClrMapping/>
  </p:clrMapOvr>
  <p:transition spd="fast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03690" y="1642293"/>
            <a:ext cx="8464614" cy="7193611"/>
          </a:xfrm>
          <a:custGeom>
            <a:avLst/>
            <a:gdLst/>
            <a:ahLst/>
            <a:cxnLst/>
            <a:rect r="r" b="b" t="t" l="l"/>
            <a:pathLst>
              <a:path h="7193611" w="8464614">
                <a:moveTo>
                  <a:pt x="0" y="0"/>
                </a:moveTo>
                <a:lnTo>
                  <a:pt x="8464614" y="0"/>
                </a:lnTo>
                <a:lnTo>
                  <a:pt x="8464614" y="7193611"/>
                </a:lnTo>
                <a:lnTo>
                  <a:pt x="0" y="7193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699" y="2543929"/>
            <a:ext cx="6167563" cy="6100777"/>
          </a:xfrm>
          <a:custGeom>
            <a:avLst/>
            <a:gdLst/>
            <a:ahLst/>
            <a:cxnLst/>
            <a:rect r="r" b="b" t="t" l="l"/>
            <a:pathLst>
              <a:path h="6100777" w="6167563">
                <a:moveTo>
                  <a:pt x="0" y="0"/>
                </a:moveTo>
                <a:lnTo>
                  <a:pt x="6167563" y="0"/>
                </a:lnTo>
                <a:lnTo>
                  <a:pt x="6167563" y="6100778"/>
                </a:lnTo>
                <a:lnTo>
                  <a:pt x="0" y="6100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42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57755" y="1527296"/>
            <a:ext cx="10731404" cy="80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58"/>
              </a:lnSpc>
            </a:pPr>
            <a:r>
              <a:rPr lang="en-US" sz="5849">
                <a:solidFill>
                  <a:srgbClr val="EADDA0"/>
                </a:solidFill>
                <a:latin typeface="Chau Philomene"/>
              </a:rPr>
              <a:t>GAME MANAGER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224871" y="9067453"/>
            <a:ext cx="20171249" cy="5806088"/>
            <a:chOff x="0" y="0"/>
            <a:chExt cx="26894999" cy="7741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0" y="0"/>
                  </a:moveTo>
                  <a:lnTo>
                    <a:pt x="13474043" y="0"/>
                  </a:lnTo>
                  <a:lnTo>
                    <a:pt x="13474043" y="7741450"/>
                  </a:lnTo>
                  <a:lnTo>
                    <a:pt x="0" y="7741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13420956" y="0"/>
              <a:ext cx="13474043" cy="7741450"/>
            </a:xfrm>
            <a:custGeom>
              <a:avLst/>
              <a:gdLst/>
              <a:ahLst/>
              <a:cxnLst/>
              <a:rect r="r" b="b" t="t" l="l"/>
              <a:pathLst>
                <a:path h="7741450" w="13474043">
                  <a:moveTo>
                    <a:pt x="13474043" y="0"/>
                  </a:moveTo>
                  <a:lnTo>
                    <a:pt x="0" y="0"/>
                  </a:lnTo>
                  <a:lnTo>
                    <a:pt x="0" y="7741450"/>
                  </a:lnTo>
                  <a:lnTo>
                    <a:pt x="13474043" y="7741450"/>
                  </a:lnTo>
                  <a:lnTo>
                    <a:pt x="1347404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740157" y="3492258"/>
            <a:ext cx="4727607" cy="35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7"/>
              </a:lnSpc>
            </a:pPr>
            <a:r>
              <a:rPr lang="en-US" sz="2576">
                <a:solidFill>
                  <a:srgbClr val="42454A"/>
                </a:solidFill>
                <a:latin typeface="Chau Philomene"/>
              </a:rPr>
              <a:t>0 - MENU, 1 - MAIN, 2 - GAMEOVER</a:t>
            </a:r>
          </a:p>
        </p:txBody>
      </p:sp>
    </p:spTree>
  </p:cSld>
  <p:clrMapOvr>
    <a:masterClrMapping/>
  </p:clrMapOvr>
  <p:transition spd="fast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DAGGj3E54EE</dc:identifier>
  <dcterms:modified xsi:type="dcterms:W3CDTF">2011-08-01T06:04:30Z</dcterms:modified>
  <cp:revision>1</cp:revision>
  <dc:title>Green Colorful Illustration Guess The Animal Game Presentation</dc:title>
</cp:coreProperties>
</file>